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3"/>
    <p:sldId id="258" r:id="rId4"/>
    <p:sldId id="267" r:id="rId5"/>
    <p:sldId id="269" r:id="rId6"/>
    <p:sldId id="263" r:id="rId7"/>
    <p:sldId id="283" r:id="rId8"/>
    <p:sldId id="264" r:id="rId9"/>
    <p:sldId id="284" r:id="rId10"/>
    <p:sldId id="277" r:id="rId11"/>
    <p:sldId id="282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84027"/>
    <a:srgbClr val="9A623C"/>
    <a:srgbClr val="BD7E55"/>
    <a:srgbClr val="5B3A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85" autoAdjust="0"/>
    <p:restoredTop sz="94660"/>
  </p:normalViewPr>
  <p:slideViewPr>
    <p:cSldViewPr snapToGrid="0">
      <p:cViewPr varScale="1">
        <p:scale>
          <a:sx n="77" d="100"/>
          <a:sy n="77" d="100"/>
        </p:scale>
        <p:origin x="14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96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F42153-DE4A-43CD-B275-FDD2834386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6E150C-0CB6-4967-BEEE-5563AABB000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wdp>
</file>

<file path=ppt/media/image20.png>
</file>

<file path=ppt/media/image3.png>
</file>

<file path=ppt/media/image4.jpeg>
</file>

<file path=ppt/media/image5.png>
</file>

<file path=ppt/media/image6.wdp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FE54BE-E64D-49D4-B51F-9A814D3F3D5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556214-8E04-42CD-A854-FF0D5C169F6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microsoft.com/office/2007/relationships/hdphoto" Target="../media/image6.wdp"/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0675F-C2EE-4FFA-90BF-E7414452CB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8C0A-5661-4E72-AAD2-6127EBECCD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0675F-C2EE-4FFA-90BF-E7414452CB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8C0A-5661-4E72-AAD2-6127EBECCD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419"/>
          <a:stretch>
            <a:fillRect/>
          </a:stretch>
        </p:blipFill>
        <p:spPr>
          <a:xfrm>
            <a:off x="-1" y="-21483"/>
            <a:ext cx="12192001" cy="687948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91" r="17535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0" r="47279"/>
          <a:stretch>
            <a:fillRect/>
          </a:stretch>
        </p:blipFill>
        <p:spPr>
          <a:xfrm>
            <a:off x="-1152525" y="0"/>
            <a:ext cx="8448675" cy="6858000"/>
          </a:xfrm>
          <a:prstGeom prst="rect">
            <a:avLst/>
          </a:prstGeom>
          <a:effectLst>
            <a:softEdge rad="1270000"/>
          </a:effectLst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0675F-C2EE-4FFA-90BF-E7414452CB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8C0A-5661-4E72-AAD2-6127EBECCD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0675F-C2EE-4FFA-90BF-E7414452CB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8C0A-5661-4E72-AAD2-6127EBECCD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0675F-C2EE-4FFA-90BF-E7414452CB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8C0A-5661-4E72-AAD2-6127EBECCD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7840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204788" y="199763"/>
            <a:ext cx="11782425" cy="64486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0675F-C2EE-4FFA-90BF-E7414452CB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8C0A-5661-4E72-AAD2-6127EBECCD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0675F-C2EE-4FFA-90BF-E7414452CB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8C0A-5661-4E72-AAD2-6127EBECCD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A0675F-C2EE-4FFA-90BF-E7414452CB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E88C0A-5661-4E72-AAD2-6127EBECCDB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4" Type="http://schemas.openxmlformats.org/officeDocument/2006/relationships/slideLayout" Target="../slideLayouts/slideLayout2.xml"/><Relationship Id="rId53" Type="http://schemas.openxmlformats.org/officeDocument/2006/relationships/tags" Target="../tags/tag51.xml"/><Relationship Id="rId52" Type="http://schemas.openxmlformats.org/officeDocument/2006/relationships/tags" Target="../tags/tag50.xml"/><Relationship Id="rId51" Type="http://schemas.openxmlformats.org/officeDocument/2006/relationships/tags" Target="../tags/tag49.xml"/><Relationship Id="rId50" Type="http://schemas.openxmlformats.org/officeDocument/2006/relationships/tags" Target="../tags/tag48.xml"/><Relationship Id="rId5" Type="http://schemas.openxmlformats.org/officeDocument/2006/relationships/tags" Target="../tags/tag3.xml"/><Relationship Id="rId49" Type="http://schemas.openxmlformats.org/officeDocument/2006/relationships/tags" Target="../tags/tag47.xml"/><Relationship Id="rId48" Type="http://schemas.openxmlformats.org/officeDocument/2006/relationships/tags" Target="../tags/tag46.xml"/><Relationship Id="rId47" Type="http://schemas.openxmlformats.org/officeDocument/2006/relationships/tags" Target="../tags/tag45.xml"/><Relationship Id="rId46" Type="http://schemas.openxmlformats.org/officeDocument/2006/relationships/tags" Target="../tags/tag44.xml"/><Relationship Id="rId45" Type="http://schemas.openxmlformats.org/officeDocument/2006/relationships/tags" Target="../tags/tag43.xml"/><Relationship Id="rId44" Type="http://schemas.openxmlformats.org/officeDocument/2006/relationships/tags" Target="../tags/tag42.xml"/><Relationship Id="rId43" Type="http://schemas.openxmlformats.org/officeDocument/2006/relationships/tags" Target="../tags/tag41.xml"/><Relationship Id="rId42" Type="http://schemas.openxmlformats.org/officeDocument/2006/relationships/tags" Target="../tags/tag40.xml"/><Relationship Id="rId41" Type="http://schemas.openxmlformats.org/officeDocument/2006/relationships/tags" Target="../tags/tag39.xml"/><Relationship Id="rId40" Type="http://schemas.openxmlformats.org/officeDocument/2006/relationships/tags" Target="../tags/tag38.xml"/><Relationship Id="rId4" Type="http://schemas.openxmlformats.org/officeDocument/2006/relationships/tags" Target="../tags/tag2.xml"/><Relationship Id="rId39" Type="http://schemas.openxmlformats.org/officeDocument/2006/relationships/tags" Target="../tags/tag37.xml"/><Relationship Id="rId38" Type="http://schemas.openxmlformats.org/officeDocument/2006/relationships/tags" Target="../tags/tag36.xml"/><Relationship Id="rId37" Type="http://schemas.openxmlformats.org/officeDocument/2006/relationships/tags" Target="../tags/tag35.xml"/><Relationship Id="rId36" Type="http://schemas.openxmlformats.org/officeDocument/2006/relationships/tags" Target="../tags/tag34.xml"/><Relationship Id="rId35" Type="http://schemas.openxmlformats.org/officeDocument/2006/relationships/tags" Target="../tags/tag33.xml"/><Relationship Id="rId34" Type="http://schemas.openxmlformats.org/officeDocument/2006/relationships/tags" Target="../tags/tag32.xml"/><Relationship Id="rId33" Type="http://schemas.openxmlformats.org/officeDocument/2006/relationships/tags" Target="../tags/tag31.xml"/><Relationship Id="rId32" Type="http://schemas.openxmlformats.org/officeDocument/2006/relationships/tags" Target="../tags/tag30.xml"/><Relationship Id="rId31" Type="http://schemas.openxmlformats.org/officeDocument/2006/relationships/tags" Target="../tags/tag29.xml"/><Relationship Id="rId30" Type="http://schemas.openxmlformats.org/officeDocument/2006/relationships/tags" Target="../tags/tag28.xml"/><Relationship Id="rId3" Type="http://schemas.openxmlformats.org/officeDocument/2006/relationships/tags" Target="../tags/tag1.xml"/><Relationship Id="rId29" Type="http://schemas.openxmlformats.org/officeDocument/2006/relationships/tags" Target="../tags/tag27.xml"/><Relationship Id="rId28" Type="http://schemas.openxmlformats.org/officeDocument/2006/relationships/tags" Target="../tags/tag26.xml"/><Relationship Id="rId27" Type="http://schemas.openxmlformats.org/officeDocument/2006/relationships/tags" Target="../tags/tag25.xml"/><Relationship Id="rId26" Type="http://schemas.openxmlformats.org/officeDocument/2006/relationships/tags" Target="../tags/tag24.xml"/><Relationship Id="rId25" Type="http://schemas.openxmlformats.org/officeDocument/2006/relationships/tags" Target="../tags/tag23.xml"/><Relationship Id="rId24" Type="http://schemas.openxmlformats.org/officeDocument/2006/relationships/tags" Target="../tags/tag22.xml"/><Relationship Id="rId23" Type="http://schemas.openxmlformats.org/officeDocument/2006/relationships/tags" Target="../tags/tag21.xml"/><Relationship Id="rId22" Type="http://schemas.openxmlformats.org/officeDocument/2006/relationships/tags" Target="../tags/tag20.xml"/><Relationship Id="rId21" Type="http://schemas.openxmlformats.org/officeDocument/2006/relationships/tags" Target="../tags/tag19.xml"/><Relationship Id="rId20" Type="http://schemas.openxmlformats.org/officeDocument/2006/relationships/tags" Target="../tags/tag18.xml"/><Relationship Id="rId2" Type="http://schemas.openxmlformats.org/officeDocument/2006/relationships/image" Target="../media/image11.png"/><Relationship Id="rId19" Type="http://schemas.openxmlformats.org/officeDocument/2006/relationships/tags" Target="../tags/tag17.xml"/><Relationship Id="rId18" Type="http://schemas.openxmlformats.org/officeDocument/2006/relationships/tags" Target="../tags/tag16.xml"/><Relationship Id="rId17" Type="http://schemas.openxmlformats.org/officeDocument/2006/relationships/tags" Target="../tags/tag15.xml"/><Relationship Id="rId16" Type="http://schemas.openxmlformats.org/officeDocument/2006/relationships/tags" Target="../tags/tag14.xml"/><Relationship Id="rId15" Type="http://schemas.openxmlformats.org/officeDocument/2006/relationships/tags" Target="../tags/tag13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60.xml"/><Relationship Id="rId8" Type="http://schemas.openxmlformats.org/officeDocument/2006/relationships/tags" Target="../tags/tag59.xml"/><Relationship Id="rId7" Type="http://schemas.openxmlformats.org/officeDocument/2006/relationships/tags" Target="../tags/tag58.xml"/><Relationship Id="rId6" Type="http://schemas.openxmlformats.org/officeDocument/2006/relationships/tags" Target="../tags/tag57.xml"/><Relationship Id="rId5" Type="http://schemas.openxmlformats.org/officeDocument/2006/relationships/tags" Target="../tags/tag56.xml"/><Relationship Id="rId4" Type="http://schemas.openxmlformats.org/officeDocument/2006/relationships/tags" Target="../tags/tag55.xml"/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8" Type="http://schemas.openxmlformats.org/officeDocument/2006/relationships/slideLayout" Target="../slideLayouts/slideLayout7.xml"/><Relationship Id="rId17" Type="http://schemas.openxmlformats.org/officeDocument/2006/relationships/tags" Target="../tags/tag68.xml"/><Relationship Id="rId16" Type="http://schemas.openxmlformats.org/officeDocument/2006/relationships/tags" Target="../tags/tag67.xml"/><Relationship Id="rId15" Type="http://schemas.openxmlformats.org/officeDocument/2006/relationships/tags" Target="../tags/tag66.xml"/><Relationship Id="rId14" Type="http://schemas.openxmlformats.org/officeDocument/2006/relationships/tags" Target="../tags/tag65.xml"/><Relationship Id="rId13" Type="http://schemas.openxmlformats.org/officeDocument/2006/relationships/tags" Target="../tags/tag64.xml"/><Relationship Id="rId12" Type="http://schemas.openxmlformats.org/officeDocument/2006/relationships/tags" Target="../tags/tag63.xml"/><Relationship Id="rId11" Type="http://schemas.openxmlformats.org/officeDocument/2006/relationships/tags" Target="../tags/tag62.xml"/><Relationship Id="rId10" Type="http://schemas.openxmlformats.org/officeDocument/2006/relationships/tags" Target="../tags/tag61.xml"/><Relationship Id="rId1" Type="http://schemas.openxmlformats.org/officeDocument/2006/relationships/tags" Target="../tags/tag52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7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79.xml"/><Relationship Id="rId8" Type="http://schemas.openxmlformats.org/officeDocument/2006/relationships/tags" Target="../tags/tag78.xml"/><Relationship Id="rId7" Type="http://schemas.openxmlformats.org/officeDocument/2006/relationships/tags" Target="../tags/tag77.xml"/><Relationship Id="rId6" Type="http://schemas.openxmlformats.org/officeDocument/2006/relationships/tags" Target="../tags/tag76.xml"/><Relationship Id="rId5" Type="http://schemas.openxmlformats.org/officeDocument/2006/relationships/tags" Target="../tags/tag75.xml"/><Relationship Id="rId4" Type="http://schemas.openxmlformats.org/officeDocument/2006/relationships/tags" Target="../tags/tag74.xml"/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8" Type="http://schemas.openxmlformats.org/officeDocument/2006/relationships/slideLayout" Target="../slideLayouts/slideLayout7.xml"/><Relationship Id="rId17" Type="http://schemas.openxmlformats.org/officeDocument/2006/relationships/tags" Target="../tags/tag85.xml"/><Relationship Id="rId16" Type="http://schemas.openxmlformats.org/officeDocument/2006/relationships/tags" Target="../tags/tag84.xml"/><Relationship Id="rId15" Type="http://schemas.openxmlformats.org/officeDocument/2006/relationships/tags" Target="../tags/tag83.xml"/><Relationship Id="rId14" Type="http://schemas.openxmlformats.org/officeDocument/2006/relationships/tags" Target="../tags/tag82.xml"/><Relationship Id="rId13" Type="http://schemas.openxmlformats.org/officeDocument/2006/relationships/tags" Target="../tags/tag81.xml"/><Relationship Id="rId12" Type="http://schemas.openxmlformats.org/officeDocument/2006/relationships/image" Target="../media/image20.png"/><Relationship Id="rId11" Type="http://schemas.openxmlformats.org/officeDocument/2006/relationships/image" Target="../media/image19.png"/><Relationship Id="rId10" Type="http://schemas.openxmlformats.org/officeDocument/2006/relationships/tags" Target="../tags/tag80.xml"/><Relationship Id="rId1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3"/>
          <p:cNvSpPr txBox="1"/>
          <p:nvPr/>
        </p:nvSpPr>
        <p:spPr>
          <a:xfrm>
            <a:off x="313690" y="2335530"/>
            <a:ext cx="659384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bg1"/>
                </a:solidFill>
                <a:latin typeface="遇见体（非商用）" panose="02010601030101010101" pitchFamily="2" charset="-122"/>
                <a:ea typeface="遇见体（非商用）" panose="02010601030101010101" pitchFamily="2" charset="-122"/>
              </a:rPr>
              <a:t>Coffee Orders Analysis</a:t>
            </a:r>
            <a:endParaRPr lang="zh-CN" altLang="en-US" sz="5400" b="1" dirty="0">
              <a:solidFill>
                <a:schemeClr val="bg1"/>
              </a:solidFill>
              <a:latin typeface="遇见体（非商用）" panose="02010601030101010101" pitchFamily="2" charset="-122"/>
              <a:ea typeface="遇见体（非商用）" panose="02010601030101010101" pitchFamily="2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72902"/>
            <a:ext cx="2569882" cy="2885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0337" y="1566615"/>
            <a:ext cx="5593733" cy="4857008"/>
          </a:xfrm>
          <a:prstGeom prst="rect">
            <a:avLst/>
          </a:prstGeom>
        </p:spPr>
      </p:pic>
      <p:pic>
        <p:nvPicPr>
          <p:cNvPr id="12" name="Lemâitre - Cut to Black (Instrumental)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570107" y="1566379"/>
            <a:ext cx="487363" cy="487363"/>
          </a:xfrm>
          <a:prstGeom prst="rect">
            <a:avLst/>
          </a:prstGeom>
        </p:spPr>
      </p:pic>
      <p:grpSp>
        <p:nvGrpSpPr>
          <p:cNvPr id="41" name="组合 40"/>
          <p:cNvGrpSpPr/>
          <p:nvPr/>
        </p:nvGrpSpPr>
        <p:grpSpPr>
          <a:xfrm>
            <a:off x="1397635" y="3379470"/>
            <a:ext cx="452755" cy="420370"/>
            <a:chOff x="2644708" y="5650446"/>
            <a:chExt cx="453055" cy="453055"/>
          </a:xfrm>
        </p:grpSpPr>
        <p:grpSp>
          <p:nvGrpSpPr>
            <p:cNvPr id="33" name="Google Shape;908;p40"/>
            <p:cNvGrpSpPr/>
            <p:nvPr/>
          </p:nvGrpSpPr>
          <p:grpSpPr>
            <a:xfrm>
              <a:off x="2735659" y="5746889"/>
              <a:ext cx="271154" cy="260169"/>
              <a:chOff x="3199575" y="2021175"/>
              <a:chExt cx="405425" cy="389000"/>
            </a:xfrm>
            <a:solidFill>
              <a:srgbClr val="BD7E55"/>
            </a:solidFill>
          </p:grpSpPr>
          <p:sp>
            <p:nvSpPr>
              <p:cNvPr id="35" name="Google Shape;909;p40"/>
              <p:cNvSpPr/>
              <p:nvPr/>
            </p:nvSpPr>
            <p:spPr>
              <a:xfrm>
                <a:off x="3376425" y="2021175"/>
                <a:ext cx="21500" cy="112125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485" extrusionOk="0">
                    <a:moveTo>
                      <a:pt x="605" y="1"/>
                    </a:moveTo>
                    <a:cubicBezTo>
                      <a:pt x="457" y="1"/>
                      <a:pt x="349" y="122"/>
                      <a:pt x="349" y="269"/>
                    </a:cubicBezTo>
                    <a:cubicBezTo>
                      <a:pt x="349" y="525"/>
                      <a:pt x="283" y="645"/>
                      <a:pt x="202" y="806"/>
                    </a:cubicBezTo>
                    <a:cubicBezTo>
                      <a:pt x="108" y="981"/>
                      <a:pt x="0" y="1196"/>
                      <a:pt x="0" y="1585"/>
                    </a:cubicBezTo>
                    <a:cubicBezTo>
                      <a:pt x="0" y="1975"/>
                      <a:pt x="108" y="2189"/>
                      <a:pt x="202" y="2363"/>
                    </a:cubicBezTo>
                    <a:cubicBezTo>
                      <a:pt x="283" y="2524"/>
                      <a:pt x="349" y="2646"/>
                      <a:pt x="349" y="2900"/>
                    </a:cubicBezTo>
                    <a:cubicBezTo>
                      <a:pt x="349" y="3169"/>
                      <a:pt x="283" y="3290"/>
                      <a:pt x="202" y="3451"/>
                    </a:cubicBezTo>
                    <a:cubicBezTo>
                      <a:pt x="108" y="3625"/>
                      <a:pt x="0" y="3840"/>
                      <a:pt x="0" y="4230"/>
                    </a:cubicBezTo>
                    <a:cubicBezTo>
                      <a:pt x="0" y="4377"/>
                      <a:pt x="108" y="4484"/>
                      <a:pt x="256" y="4484"/>
                    </a:cubicBezTo>
                    <a:cubicBezTo>
                      <a:pt x="403" y="4484"/>
                      <a:pt x="510" y="4377"/>
                      <a:pt x="510" y="4230"/>
                    </a:cubicBezTo>
                    <a:cubicBezTo>
                      <a:pt x="510" y="3961"/>
                      <a:pt x="578" y="3840"/>
                      <a:pt x="658" y="3693"/>
                    </a:cubicBezTo>
                    <a:cubicBezTo>
                      <a:pt x="752" y="3505"/>
                      <a:pt x="859" y="3303"/>
                      <a:pt x="859" y="2900"/>
                    </a:cubicBezTo>
                    <a:cubicBezTo>
                      <a:pt x="859" y="2512"/>
                      <a:pt x="752" y="2310"/>
                      <a:pt x="658" y="2122"/>
                    </a:cubicBezTo>
                    <a:cubicBezTo>
                      <a:pt x="578" y="1975"/>
                      <a:pt x="510" y="1853"/>
                      <a:pt x="510" y="1585"/>
                    </a:cubicBezTo>
                    <a:cubicBezTo>
                      <a:pt x="510" y="1316"/>
                      <a:pt x="578" y="1196"/>
                      <a:pt x="658" y="1048"/>
                    </a:cubicBezTo>
                    <a:cubicBezTo>
                      <a:pt x="752" y="860"/>
                      <a:pt x="859" y="659"/>
                      <a:pt x="859" y="269"/>
                    </a:cubicBezTo>
                    <a:cubicBezTo>
                      <a:pt x="859" y="122"/>
                      <a:pt x="739" y="1"/>
                      <a:pt x="60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6" name="Google Shape;910;p40"/>
              <p:cNvSpPr/>
              <p:nvPr/>
            </p:nvSpPr>
            <p:spPr>
              <a:xfrm>
                <a:off x="3428100" y="2021175"/>
                <a:ext cx="21500" cy="112125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485" extrusionOk="0">
                    <a:moveTo>
                      <a:pt x="605" y="1"/>
                    </a:moveTo>
                    <a:cubicBezTo>
                      <a:pt x="457" y="1"/>
                      <a:pt x="349" y="122"/>
                      <a:pt x="349" y="269"/>
                    </a:cubicBezTo>
                    <a:cubicBezTo>
                      <a:pt x="349" y="525"/>
                      <a:pt x="283" y="645"/>
                      <a:pt x="202" y="806"/>
                    </a:cubicBezTo>
                    <a:cubicBezTo>
                      <a:pt x="108" y="981"/>
                      <a:pt x="0" y="1196"/>
                      <a:pt x="0" y="1585"/>
                    </a:cubicBezTo>
                    <a:cubicBezTo>
                      <a:pt x="0" y="1975"/>
                      <a:pt x="108" y="2189"/>
                      <a:pt x="202" y="2363"/>
                    </a:cubicBezTo>
                    <a:cubicBezTo>
                      <a:pt x="283" y="2524"/>
                      <a:pt x="349" y="2646"/>
                      <a:pt x="349" y="2900"/>
                    </a:cubicBezTo>
                    <a:cubicBezTo>
                      <a:pt x="349" y="3169"/>
                      <a:pt x="283" y="3290"/>
                      <a:pt x="202" y="3451"/>
                    </a:cubicBezTo>
                    <a:cubicBezTo>
                      <a:pt x="108" y="3625"/>
                      <a:pt x="0" y="3840"/>
                      <a:pt x="0" y="4230"/>
                    </a:cubicBezTo>
                    <a:cubicBezTo>
                      <a:pt x="0" y="4377"/>
                      <a:pt x="122" y="4484"/>
                      <a:pt x="256" y="4484"/>
                    </a:cubicBezTo>
                    <a:cubicBezTo>
                      <a:pt x="403" y="4484"/>
                      <a:pt x="511" y="4377"/>
                      <a:pt x="511" y="4230"/>
                    </a:cubicBezTo>
                    <a:cubicBezTo>
                      <a:pt x="511" y="3961"/>
                      <a:pt x="578" y="3840"/>
                      <a:pt x="659" y="3693"/>
                    </a:cubicBezTo>
                    <a:cubicBezTo>
                      <a:pt x="752" y="3505"/>
                      <a:pt x="860" y="3303"/>
                      <a:pt x="860" y="2900"/>
                    </a:cubicBezTo>
                    <a:cubicBezTo>
                      <a:pt x="860" y="2512"/>
                      <a:pt x="752" y="2310"/>
                      <a:pt x="659" y="2122"/>
                    </a:cubicBezTo>
                    <a:cubicBezTo>
                      <a:pt x="578" y="1975"/>
                      <a:pt x="511" y="1853"/>
                      <a:pt x="511" y="1585"/>
                    </a:cubicBezTo>
                    <a:cubicBezTo>
                      <a:pt x="511" y="1316"/>
                      <a:pt x="578" y="1196"/>
                      <a:pt x="659" y="1048"/>
                    </a:cubicBezTo>
                    <a:cubicBezTo>
                      <a:pt x="752" y="860"/>
                      <a:pt x="860" y="659"/>
                      <a:pt x="860" y="269"/>
                    </a:cubicBezTo>
                    <a:cubicBezTo>
                      <a:pt x="860" y="122"/>
                      <a:pt x="752" y="1"/>
                      <a:pt x="60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7" name="Google Shape;911;p40"/>
              <p:cNvSpPr/>
              <p:nvPr/>
            </p:nvSpPr>
            <p:spPr>
              <a:xfrm>
                <a:off x="3221375" y="2367200"/>
                <a:ext cx="38362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1719" extrusionOk="0">
                    <a:moveTo>
                      <a:pt x="14391" y="510"/>
                    </a:moveTo>
                    <a:lnTo>
                      <a:pt x="14283" y="899"/>
                    </a:lnTo>
                    <a:cubicBezTo>
                      <a:pt x="14230" y="1060"/>
                      <a:pt x="14042" y="1208"/>
                      <a:pt x="13868" y="1208"/>
                    </a:cubicBezTo>
                    <a:lnTo>
                      <a:pt x="1464" y="1208"/>
                    </a:lnTo>
                    <a:cubicBezTo>
                      <a:pt x="1289" y="1208"/>
                      <a:pt x="1101" y="1060"/>
                      <a:pt x="1047" y="899"/>
                    </a:cubicBezTo>
                    <a:lnTo>
                      <a:pt x="940" y="510"/>
                    </a:lnTo>
                    <a:close/>
                    <a:moveTo>
                      <a:pt x="256" y="0"/>
                    </a:moveTo>
                    <a:cubicBezTo>
                      <a:pt x="108" y="0"/>
                      <a:pt x="0" y="121"/>
                      <a:pt x="0" y="255"/>
                    </a:cubicBezTo>
                    <a:cubicBezTo>
                      <a:pt x="0" y="403"/>
                      <a:pt x="108" y="510"/>
                      <a:pt x="256" y="510"/>
                    </a:cubicBezTo>
                    <a:lnTo>
                      <a:pt x="403" y="510"/>
                    </a:lnTo>
                    <a:lnTo>
                      <a:pt x="551" y="1033"/>
                    </a:lnTo>
                    <a:cubicBezTo>
                      <a:pt x="659" y="1423"/>
                      <a:pt x="1061" y="1718"/>
                      <a:pt x="1464" y="1718"/>
                    </a:cubicBezTo>
                    <a:lnTo>
                      <a:pt x="13868" y="1718"/>
                    </a:lnTo>
                    <a:cubicBezTo>
                      <a:pt x="14270" y="1718"/>
                      <a:pt x="14673" y="1423"/>
                      <a:pt x="14780" y="1033"/>
                    </a:cubicBezTo>
                    <a:lnTo>
                      <a:pt x="14928" y="510"/>
                    </a:lnTo>
                    <a:lnTo>
                      <a:pt x="15076" y="510"/>
                    </a:lnTo>
                    <a:cubicBezTo>
                      <a:pt x="15223" y="510"/>
                      <a:pt x="15344" y="403"/>
                      <a:pt x="15344" y="255"/>
                    </a:cubicBezTo>
                    <a:cubicBezTo>
                      <a:pt x="15344" y="121"/>
                      <a:pt x="15223" y="0"/>
                      <a:pt x="1507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8" name="Google Shape;912;p40"/>
              <p:cNvSpPr/>
              <p:nvPr/>
            </p:nvSpPr>
            <p:spPr>
              <a:xfrm>
                <a:off x="3225400" y="2172200"/>
                <a:ext cx="69500" cy="78225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3129" extrusionOk="0">
                    <a:moveTo>
                      <a:pt x="2162" y="511"/>
                    </a:moveTo>
                    <a:lnTo>
                      <a:pt x="2162" y="1933"/>
                    </a:lnTo>
                    <a:cubicBezTo>
                      <a:pt x="2162" y="2162"/>
                      <a:pt x="2175" y="2390"/>
                      <a:pt x="2202" y="2619"/>
                    </a:cubicBezTo>
                    <a:lnTo>
                      <a:pt x="2175" y="2619"/>
                    </a:lnTo>
                    <a:cubicBezTo>
                      <a:pt x="1262" y="2619"/>
                      <a:pt x="524" y="1867"/>
                      <a:pt x="524" y="954"/>
                    </a:cubicBezTo>
                    <a:cubicBezTo>
                      <a:pt x="524" y="806"/>
                      <a:pt x="537" y="659"/>
                      <a:pt x="578" y="511"/>
                    </a:cubicBezTo>
                    <a:close/>
                    <a:moveTo>
                      <a:pt x="390" y="0"/>
                    </a:moveTo>
                    <a:cubicBezTo>
                      <a:pt x="296" y="0"/>
                      <a:pt x="188" y="68"/>
                      <a:pt x="162" y="162"/>
                    </a:cubicBezTo>
                    <a:cubicBezTo>
                      <a:pt x="54" y="417"/>
                      <a:pt x="0" y="686"/>
                      <a:pt x="0" y="954"/>
                    </a:cubicBezTo>
                    <a:cubicBezTo>
                      <a:pt x="0" y="2162"/>
                      <a:pt x="981" y="3129"/>
                      <a:pt x="2175" y="3129"/>
                    </a:cubicBezTo>
                    <a:lnTo>
                      <a:pt x="2511" y="3129"/>
                    </a:lnTo>
                    <a:cubicBezTo>
                      <a:pt x="2578" y="3129"/>
                      <a:pt x="2658" y="3102"/>
                      <a:pt x="2699" y="3034"/>
                    </a:cubicBezTo>
                    <a:cubicBezTo>
                      <a:pt x="2753" y="2981"/>
                      <a:pt x="2780" y="2900"/>
                      <a:pt x="2766" y="2819"/>
                    </a:cubicBezTo>
                    <a:cubicBezTo>
                      <a:pt x="2699" y="2538"/>
                      <a:pt x="2672" y="2229"/>
                      <a:pt x="2672" y="1933"/>
                    </a:cubicBezTo>
                    <a:lnTo>
                      <a:pt x="2672" y="256"/>
                    </a:lnTo>
                    <a:cubicBezTo>
                      <a:pt x="2672" y="108"/>
                      <a:pt x="2565" y="0"/>
                      <a:pt x="24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9" name="Google Shape;913;p40"/>
              <p:cNvSpPr/>
              <p:nvPr/>
            </p:nvSpPr>
            <p:spPr>
              <a:xfrm>
                <a:off x="3199575" y="2146375"/>
                <a:ext cx="347025" cy="207750"/>
              </a:xfrm>
              <a:custGeom>
                <a:avLst/>
                <a:gdLst/>
                <a:ahLst/>
                <a:cxnLst/>
                <a:rect l="l" t="t" r="r" b="b"/>
                <a:pathLst>
                  <a:path w="13881" h="8310" extrusionOk="0">
                    <a:moveTo>
                      <a:pt x="13370" y="510"/>
                    </a:moveTo>
                    <a:lnTo>
                      <a:pt x="13370" y="2966"/>
                    </a:lnTo>
                    <a:cubicBezTo>
                      <a:pt x="13370" y="5638"/>
                      <a:pt x="11196" y="7799"/>
                      <a:pt x="8538" y="7799"/>
                    </a:cubicBezTo>
                    <a:cubicBezTo>
                      <a:pt x="6591" y="7799"/>
                      <a:pt x="4846" y="6632"/>
                      <a:pt x="4081" y="4846"/>
                    </a:cubicBezTo>
                    <a:cubicBezTo>
                      <a:pt x="4040" y="4738"/>
                      <a:pt x="3947" y="4685"/>
                      <a:pt x="3852" y="4685"/>
                    </a:cubicBezTo>
                    <a:lnTo>
                      <a:pt x="3208" y="4685"/>
                    </a:lnTo>
                    <a:cubicBezTo>
                      <a:pt x="1731" y="4685"/>
                      <a:pt x="523" y="3477"/>
                      <a:pt x="523" y="1987"/>
                    </a:cubicBezTo>
                    <a:cubicBezTo>
                      <a:pt x="523" y="1463"/>
                      <a:pt x="672" y="953"/>
                      <a:pt x="967" y="510"/>
                    </a:cubicBezTo>
                    <a:lnTo>
                      <a:pt x="11987" y="510"/>
                    </a:lnTo>
                    <a:lnTo>
                      <a:pt x="11987" y="1638"/>
                    </a:lnTo>
                    <a:cubicBezTo>
                      <a:pt x="11987" y="1772"/>
                      <a:pt x="12095" y="1893"/>
                      <a:pt x="12243" y="1893"/>
                    </a:cubicBezTo>
                    <a:cubicBezTo>
                      <a:pt x="12390" y="1893"/>
                      <a:pt x="12497" y="1772"/>
                      <a:pt x="12497" y="1638"/>
                    </a:cubicBezTo>
                    <a:lnTo>
                      <a:pt x="12497" y="510"/>
                    </a:lnTo>
                    <a:close/>
                    <a:moveTo>
                      <a:pt x="833" y="0"/>
                    </a:moveTo>
                    <a:cubicBezTo>
                      <a:pt x="738" y="0"/>
                      <a:pt x="672" y="40"/>
                      <a:pt x="618" y="108"/>
                    </a:cubicBezTo>
                    <a:cubicBezTo>
                      <a:pt x="215" y="658"/>
                      <a:pt x="0" y="1302"/>
                      <a:pt x="0" y="1987"/>
                    </a:cubicBezTo>
                    <a:cubicBezTo>
                      <a:pt x="0" y="3759"/>
                      <a:pt x="1450" y="5195"/>
                      <a:pt x="3208" y="5195"/>
                    </a:cubicBezTo>
                    <a:lnTo>
                      <a:pt x="3678" y="5195"/>
                    </a:lnTo>
                    <a:cubicBezTo>
                      <a:pt x="4550" y="7101"/>
                      <a:pt x="6444" y="8309"/>
                      <a:pt x="8538" y="8309"/>
                    </a:cubicBezTo>
                    <a:cubicBezTo>
                      <a:pt x="11491" y="8309"/>
                      <a:pt x="13881" y="5920"/>
                      <a:pt x="13881" y="2966"/>
                    </a:cubicBezTo>
                    <a:lnTo>
                      <a:pt x="13881" y="255"/>
                    </a:lnTo>
                    <a:cubicBezTo>
                      <a:pt x="13881" y="108"/>
                      <a:pt x="13773" y="0"/>
                      <a:pt x="136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0" name="Google Shape;914;p40"/>
              <p:cNvSpPr/>
              <p:nvPr/>
            </p:nvSpPr>
            <p:spPr>
              <a:xfrm>
                <a:off x="3406625" y="2206425"/>
                <a:ext cx="105400" cy="113450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4538" extrusionOk="0">
                    <a:moveTo>
                      <a:pt x="3961" y="1"/>
                    </a:moveTo>
                    <a:cubicBezTo>
                      <a:pt x="3813" y="1"/>
                      <a:pt x="3705" y="122"/>
                      <a:pt x="3705" y="269"/>
                    </a:cubicBezTo>
                    <a:lnTo>
                      <a:pt x="3705" y="564"/>
                    </a:lnTo>
                    <a:cubicBezTo>
                      <a:pt x="3705" y="2471"/>
                      <a:pt x="2162" y="4015"/>
                      <a:pt x="256" y="4015"/>
                    </a:cubicBezTo>
                    <a:cubicBezTo>
                      <a:pt x="108" y="4015"/>
                      <a:pt x="0" y="4135"/>
                      <a:pt x="0" y="4269"/>
                    </a:cubicBezTo>
                    <a:cubicBezTo>
                      <a:pt x="0" y="4418"/>
                      <a:pt x="108" y="4538"/>
                      <a:pt x="256" y="4538"/>
                    </a:cubicBezTo>
                    <a:cubicBezTo>
                      <a:pt x="2443" y="4538"/>
                      <a:pt x="4215" y="2753"/>
                      <a:pt x="4215" y="564"/>
                    </a:cubicBezTo>
                    <a:lnTo>
                      <a:pt x="4215" y="269"/>
                    </a:lnTo>
                    <a:cubicBezTo>
                      <a:pt x="4215" y="122"/>
                      <a:pt x="4108" y="1"/>
                      <a:pt x="396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</p:grpSp>
        <p:sp>
          <p:nvSpPr>
            <p:cNvPr id="34" name="Google Shape;926;p40"/>
            <p:cNvSpPr/>
            <p:nvPr/>
          </p:nvSpPr>
          <p:spPr>
            <a:xfrm>
              <a:off x="2644708" y="5650446"/>
              <a:ext cx="453055" cy="453055"/>
            </a:xfrm>
            <a:prstGeom prst="rect">
              <a:avLst/>
            </a:prstGeom>
            <a:noFill/>
            <a:ln w="19050" cap="flat" cmpd="sng">
              <a:solidFill>
                <a:srgbClr val="BD7E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5357376" y="3379192"/>
            <a:ext cx="452477" cy="452477"/>
            <a:chOff x="6901441" y="3675258"/>
            <a:chExt cx="903200" cy="903200"/>
          </a:xfrm>
        </p:grpSpPr>
        <p:sp>
          <p:nvSpPr>
            <p:cNvPr id="43" name="Google Shape;915;p40"/>
            <p:cNvSpPr/>
            <p:nvPr/>
          </p:nvSpPr>
          <p:spPr>
            <a:xfrm>
              <a:off x="7197092" y="3869358"/>
              <a:ext cx="311900" cy="539867"/>
            </a:xfrm>
            <a:custGeom>
              <a:avLst/>
              <a:gdLst/>
              <a:ahLst/>
              <a:cxnLst/>
              <a:rect l="l" t="t" r="r" b="b"/>
              <a:pathLst>
                <a:path w="9357" h="16196" extrusionOk="0">
                  <a:moveTo>
                    <a:pt x="4806" y="597"/>
                  </a:moveTo>
                  <a:lnTo>
                    <a:pt x="5866" y="1027"/>
                  </a:lnTo>
                  <a:lnTo>
                    <a:pt x="4631" y="1027"/>
                  </a:lnTo>
                  <a:lnTo>
                    <a:pt x="4806" y="597"/>
                  </a:lnTo>
                  <a:close/>
                  <a:moveTo>
                    <a:pt x="6659" y="1537"/>
                  </a:moveTo>
                  <a:lnTo>
                    <a:pt x="5934" y="3296"/>
                  </a:lnTo>
                  <a:lnTo>
                    <a:pt x="4014" y="2504"/>
                  </a:lnTo>
                  <a:lnTo>
                    <a:pt x="4417" y="1537"/>
                  </a:lnTo>
                  <a:close/>
                  <a:moveTo>
                    <a:pt x="3853" y="1537"/>
                  </a:moveTo>
                  <a:lnTo>
                    <a:pt x="3450" y="2544"/>
                  </a:lnTo>
                  <a:cubicBezTo>
                    <a:pt x="3423" y="2611"/>
                    <a:pt x="3423" y="2679"/>
                    <a:pt x="3450" y="2745"/>
                  </a:cubicBezTo>
                  <a:cubicBezTo>
                    <a:pt x="3464" y="2799"/>
                    <a:pt x="3518" y="2853"/>
                    <a:pt x="3584" y="2879"/>
                  </a:cubicBezTo>
                  <a:lnTo>
                    <a:pt x="3732" y="2947"/>
                  </a:lnTo>
                  <a:lnTo>
                    <a:pt x="1866" y="3712"/>
                  </a:lnTo>
                  <a:lnTo>
                    <a:pt x="1598" y="1537"/>
                  </a:lnTo>
                  <a:close/>
                  <a:moveTo>
                    <a:pt x="4202" y="3309"/>
                  </a:moveTo>
                  <a:lnTo>
                    <a:pt x="4994" y="5229"/>
                  </a:lnTo>
                  <a:lnTo>
                    <a:pt x="3074" y="6021"/>
                  </a:lnTo>
                  <a:lnTo>
                    <a:pt x="2283" y="4101"/>
                  </a:lnTo>
                  <a:lnTo>
                    <a:pt x="4202" y="3309"/>
                  </a:lnTo>
                  <a:close/>
                  <a:moveTo>
                    <a:pt x="7760" y="1537"/>
                  </a:moveTo>
                  <a:lnTo>
                    <a:pt x="7169" y="6437"/>
                  </a:lnTo>
                  <a:lnTo>
                    <a:pt x="7155" y="6437"/>
                  </a:lnTo>
                  <a:lnTo>
                    <a:pt x="5290" y="5659"/>
                  </a:lnTo>
                  <a:lnTo>
                    <a:pt x="5424" y="5605"/>
                  </a:lnTo>
                  <a:cubicBezTo>
                    <a:pt x="5558" y="5551"/>
                    <a:pt x="5625" y="5390"/>
                    <a:pt x="5571" y="5269"/>
                  </a:cubicBezTo>
                  <a:lnTo>
                    <a:pt x="4779" y="3377"/>
                  </a:lnTo>
                  <a:lnTo>
                    <a:pt x="5974" y="3873"/>
                  </a:lnTo>
                  <a:cubicBezTo>
                    <a:pt x="6001" y="3887"/>
                    <a:pt x="6041" y="3887"/>
                    <a:pt x="6068" y="3887"/>
                  </a:cubicBezTo>
                  <a:cubicBezTo>
                    <a:pt x="6176" y="3887"/>
                    <a:pt x="6269" y="3833"/>
                    <a:pt x="6310" y="3726"/>
                  </a:cubicBezTo>
                  <a:lnTo>
                    <a:pt x="7223" y="1537"/>
                  </a:lnTo>
                  <a:close/>
                  <a:moveTo>
                    <a:pt x="4806" y="6021"/>
                  </a:moveTo>
                  <a:lnTo>
                    <a:pt x="6725" y="6813"/>
                  </a:lnTo>
                  <a:lnTo>
                    <a:pt x="5934" y="8732"/>
                  </a:lnTo>
                  <a:lnTo>
                    <a:pt x="4014" y="7941"/>
                  </a:lnTo>
                  <a:lnTo>
                    <a:pt x="4806" y="6021"/>
                  </a:lnTo>
                  <a:close/>
                  <a:moveTo>
                    <a:pt x="8807" y="1537"/>
                  </a:moveTo>
                  <a:lnTo>
                    <a:pt x="7182" y="14880"/>
                  </a:lnTo>
                  <a:cubicBezTo>
                    <a:pt x="7128" y="15310"/>
                    <a:pt x="6713" y="15686"/>
                    <a:pt x="6269" y="15686"/>
                  </a:cubicBezTo>
                  <a:lnTo>
                    <a:pt x="3088" y="15686"/>
                  </a:lnTo>
                  <a:cubicBezTo>
                    <a:pt x="2645" y="15686"/>
                    <a:pt x="2229" y="15310"/>
                    <a:pt x="2175" y="14880"/>
                  </a:cubicBezTo>
                  <a:lnTo>
                    <a:pt x="564" y="1537"/>
                  </a:lnTo>
                  <a:lnTo>
                    <a:pt x="1075" y="1537"/>
                  </a:lnTo>
                  <a:lnTo>
                    <a:pt x="2095" y="9901"/>
                  </a:lnTo>
                  <a:cubicBezTo>
                    <a:pt x="2108" y="10035"/>
                    <a:pt x="2229" y="10128"/>
                    <a:pt x="2349" y="10128"/>
                  </a:cubicBezTo>
                  <a:lnTo>
                    <a:pt x="2390" y="10128"/>
                  </a:lnTo>
                  <a:cubicBezTo>
                    <a:pt x="2524" y="10115"/>
                    <a:pt x="2632" y="9981"/>
                    <a:pt x="2605" y="9847"/>
                  </a:cubicBezTo>
                  <a:lnTo>
                    <a:pt x="1987" y="4746"/>
                  </a:lnTo>
                  <a:lnTo>
                    <a:pt x="1987" y="4746"/>
                  </a:lnTo>
                  <a:lnTo>
                    <a:pt x="2698" y="6450"/>
                  </a:lnTo>
                  <a:cubicBezTo>
                    <a:pt x="2739" y="6558"/>
                    <a:pt x="2832" y="6611"/>
                    <a:pt x="2940" y="6611"/>
                  </a:cubicBezTo>
                  <a:cubicBezTo>
                    <a:pt x="2967" y="6611"/>
                    <a:pt x="3008" y="6611"/>
                    <a:pt x="3034" y="6598"/>
                  </a:cubicBezTo>
                  <a:lnTo>
                    <a:pt x="4216" y="6101"/>
                  </a:lnTo>
                  <a:lnTo>
                    <a:pt x="3450" y="7980"/>
                  </a:lnTo>
                  <a:cubicBezTo>
                    <a:pt x="3423" y="8034"/>
                    <a:pt x="3423" y="8115"/>
                    <a:pt x="3450" y="8168"/>
                  </a:cubicBezTo>
                  <a:cubicBezTo>
                    <a:pt x="3464" y="8236"/>
                    <a:pt x="3518" y="8290"/>
                    <a:pt x="3584" y="8317"/>
                  </a:cubicBezTo>
                  <a:lnTo>
                    <a:pt x="5974" y="9310"/>
                  </a:lnTo>
                  <a:cubicBezTo>
                    <a:pt x="6001" y="9323"/>
                    <a:pt x="6041" y="9323"/>
                    <a:pt x="6068" y="9323"/>
                  </a:cubicBezTo>
                  <a:cubicBezTo>
                    <a:pt x="6176" y="9323"/>
                    <a:pt x="6269" y="9269"/>
                    <a:pt x="6310" y="9162"/>
                  </a:cubicBezTo>
                  <a:lnTo>
                    <a:pt x="7048" y="7390"/>
                  </a:lnTo>
                  <a:lnTo>
                    <a:pt x="6323" y="13323"/>
                  </a:lnTo>
                  <a:cubicBezTo>
                    <a:pt x="6215" y="13430"/>
                    <a:pt x="5665" y="13606"/>
                    <a:pt x="4685" y="13606"/>
                  </a:cubicBezTo>
                  <a:cubicBezTo>
                    <a:pt x="3692" y="13606"/>
                    <a:pt x="3142" y="13430"/>
                    <a:pt x="3034" y="13323"/>
                  </a:cubicBezTo>
                  <a:lnTo>
                    <a:pt x="2739" y="10867"/>
                  </a:lnTo>
                  <a:cubicBezTo>
                    <a:pt x="2714" y="10740"/>
                    <a:pt x="2604" y="10637"/>
                    <a:pt x="2468" y="10637"/>
                  </a:cubicBezTo>
                  <a:cubicBezTo>
                    <a:pt x="2460" y="10637"/>
                    <a:pt x="2452" y="10638"/>
                    <a:pt x="2444" y="10638"/>
                  </a:cubicBezTo>
                  <a:cubicBezTo>
                    <a:pt x="2310" y="10665"/>
                    <a:pt x="2202" y="10787"/>
                    <a:pt x="2215" y="10934"/>
                  </a:cubicBezTo>
                  <a:lnTo>
                    <a:pt x="2524" y="13444"/>
                  </a:lnTo>
                  <a:cubicBezTo>
                    <a:pt x="2524" y="13471"/>
                    <a:pt x="2537" y="13498"/>
                    <a:pt x="2551" y="13525"/>
                  </a:cubicBezTo>
                  <a:cubicBezTo>
                    <a:pt x="2793" y="14075"/>
                    <a:pt x="4121" y="14129"/>
                    <a:pt x="4685" y="14129"/>
                  </a:cubicBezTo>
                  <a:cubicBezTo>
                    <a:pt x="5236" y="14129"/>
                    <a:pt x="6564" y="14075"/>
                    <a:pt x="6806" y="13525"/>
                  </a:cubicBezTo>
                  <a:cubicBezTo>
                    <a:pt x="6820" y="13498"/>
                    <a:pt x="6833" y="13471"/>
                    <a:pt x="6833" y="13444"/>
                  </a:cubicBezTo>
                  <a:lnTo>
                    <a:pt x="8283" y="1537"/>
                  </a:lnTo>
                  <a:close/>
                  <a:moveTo>
                    <a:pt x="4672" y="1"/>
                  </a:moveTo>
                  <a:cubicBezTo>
                    <a:pt x="4638" y="1"/>
                    <a:pt x="4604" y="7"/>
                    <a:pt x="4578" y="21"/>
                  </a:cubicBezTo>
                  <a:cubicBezTo>
                    <a:pt x="4511" y="34"/>
                    <a:pt x="4457" y="87"/>
                    <a:pt x="4430" y="155"/>
                  </a:cubicBezTo>
                  <a:lnTo>
                    <a:pt x="4067" y="1027"/>
                  </a:lnTo>
                  <a:lnTo>
                    <a:pt x="269" y="1027"/>
                  </a:lnTo>
                  <a:cubicBezTo>
                    <a:pt x="189" y="1027"/>
                    <a:pt x="121" y="1054"/>
                    <a:pt x="67" y="1107"/>
                  </a:cubicBezTo>
                  <a:cubicBezTo>
                    <a:pt x="27" y="1175"/>
                    <a:pt x="1" y="1242"/>
                    <a:pt x="13" y="1322"/>
                  </a:cubicBezTo>
                  <a:lnTo>
                    <a:pt x="1665" y="14948"/>
                  </a:lnTo>
                  <a:cubicBezTo>
                    <a:pt x="1746" y="15632"/>
                    <a:pt x="2390" y="16196"/>
                    <a:pt x="3088" y="16196"/>
                  </a:cubicBezTo>
                  <a:lnTo>
                    <a:pt x="6269" y="16196"/>
                  </a:lnTo>
                  <a:cubicBezTo>
                    <a:pt x="6967" y="16196"/>
                    <a:pt x="7611" y="15632"/>
                    <a:pt x="7692" y="14948"/>
                  </a:cubicBezTo>
                  <a:lnTo>
                    <a:pt x="9344" y="1322"/>
                  </a:lnTo>
                  <a:cubicBezTo>
                    <a:pt x="9356" y="1242"/>
                    <a:pt x="9330" y="1175"/>
                    <a:pt x="9290" y="1107"/>
                  </a:cubicBezTo>
                  <a:cubicBezTo>
                    <a:pt x="9236" y="1054"/>
                    <a:pt x="9169" y="1027"/>
                    <a:pt x="9088" y="1027"/>
                  </a:cubicBezTo>
                  <a:lnTo>
                    <a:pt x="7209" y="1027"/>
                  </a:lnTo>
                  <a:cubicBezTo>
                    <a:pt x="7196" y="1014"/>
                    <a:pt x="7182" y="1014"/>
                    <a:pt x="7155" y="1000"/>
                  </a:cubicBezTo>
                  <a:lnTo>
                    <a:pt x="4766" y="21"/>
                  </a:lnTo>
                  <a:cubicBezTo>
                    <a:pt x="4739" y="7"/>
                    <a:pt x="4705" y="1"/>
                    <a:pt x="4672" y="1"/>
                  </a:cubicBezTo>
                  <a:close/>
                </a:path>
              </a:pathLst>
            </a:custGeom>
            <a:solidFill>
              <a:srgbClr val="BD7E5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4" name="Google Shape;928;p40"/>
            <p:cNvSpPr/>
            <p:nvPr/>
          </p:nvSpPr>
          <p:spPr>
            <a:xfrm>
              <a:off x="6901441" y="3675258"/>
              <a:ext cx="903200" cy="903200"/>
            </a:xfrm>
            <a:prstGeom prst="rect">
              <a:avLst/>
            </a:prstGeom>
            <a:noFill/>
            <a:ln w="19050" cap="flat" cmpd="sng">
              <a:solidFill>
                <a:srgbClr val="BD7E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87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387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3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3"/>
          <p:cNvSpPr txBox="1"/>
          <p:nvPr/>
        </p:nvSpPr>
        <p:spPr>
          <a:xfrm>
            <a:off x="80346" y="1204515"/>
            <a:ext cx="687290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b="1" dirty="0">
                <a:solidFill>
                  <a:schemeClr val="bg1"/>
                </a:solidFill>
                <a:latin typeface="遇见体（非商用）" panose="02010601030101010101" pitchFamily="2" charset="-122"/>
                <a:ea typeface="遇见体（非商用）" panose="02010601030101010101" pitchFamily="2" charset="-122"/>
              </a:rPr>
              <a:t>THANK YOU</a:t>
            </a:r>
            <a:endParaRPr lang="zh-CN" altLang="en-US" sz="9600" b="1" dirty="0">
              <a:solidFill>
                <a:schemeClr val="bg1"/>
              </a:solidFill>
              <a:latin typeface="遇见体（非商用）" panose="02010601030101010101" pitchFamily="2" charset="-122"/>
              <a:ea typeface="遇见体（非商用）" panose="02010601030101010101" pitchFamily="2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72902"/>
            <a:ext cx="2569882" cy="2885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267" y="1564710"/>
            <a:ext cx="5593733" cy="4857008"/>
          </a:xfrm>
          <a:prstGeom prst="rect">
            <a:avLst/>
          </a:prstGeom>
        </p:spPr>
      </p:pic>
      <p:grpSp>
        <p:nvGrpSpPr>
          <p:cNvPr id="41" name="组合 40"/>
          <p:cNvGrpSpPr/>
          <p:nvPr/>
        </p:nvGrpSpPr>
        <p:grpSpPr>
          <a:xfrm>
            <a:off x="1929362" y="5687128"/>
            <a:ext cx="453055" cy="453055"/>
            <a:chOff x="2644708" y="5650446"/>
            <a:chExt cx="453055" cy="453055"/>
          </a:xfrm>
        </p:grpSpPr>
        <p:grpSp>
          <p:nvGrpSpPr>
            <p:cNvPr id="33" name="Google Shape;908;p40"/>
            <p:cNvGrpSpPr/>
            <p:nvPr/>
          </p:nvGrpSpPr>
          <p:grpSpPr>
            <a:xfrm>
              <a:off x="2735659" y="5746889"/>
              <a:ext cx="271154" cy="260169"/>
              <a:chOff x="3199575" y="2021175"/>
              <a:chExt cx="405425" cy="389000"/>
            </a:xfrm>
            <a:solidFill>
              <a:srgbClr val="BD7E55"/>
            </a:solidFill>
          </p:grpSpPr>
          <p:sp>
            <p:nvSpPr>
              <p:cNvPr id="35" name="Google Shape;909;p40"/>
              <p:cNvSpPr/>
              <p:nvPr/>
            </p:nvSpPr>
            <p:spPr>
              <a:xfrm>
                <a:off x="3376425" y="2021175"/>
                <a:ext cx="21500" cy="112125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485" extrusionOk="0">
                    <a:moveTo>
                      <a:pt x="605" y="1"/>
                    </a:moveTo>
                    <a:cubicBezTo>
                      <a:pt x="457" y="1"/>
                      <a:pt x="349" y="122"/>
                      <a:pt x="349" y="269"/>
                    </a:cubicBezTo>
                    <a:cubicBezTo>
                      <a:pt x="349" y="525"/>
                      <a:pt x="283" y="645"/>
                      <a:pt x="202" y="806"/>
                    </a:cubicBezTo>
                    <a:cubicBezTo>
                      <a:pt x="108" y="981"/>
                      <a:pt x="0" y="1196"/>
                      <a:pt x="0" y="1585"/>
                    </a:cubicBezTo>
                    <a:cubicBezTo>
                      <a:pt x="0" y="1975"/>
                      <a:pt x="108" y="2189"/>
                      <a:pt x="202" y="2363"/>
                    </a:cubicBezTo>
                    <a:cubicBezTo>
                      <a:pt x="283" y="2524"/>
                      <a:pt x="349" y="2646"/>
                      <a:pt x="349" y="2900"/>
                    </a:cubicBezTo>
                    <a:cubicBezTo>
                      <a:pt x="349" y="3169"/>
                      <a:pt x="283" y="3290"/>
                      <a:pt x="202" y="3451"/>
                    </a:cubicBezTo>
                    <a:cubicBezTo>
                      <a:pt x="108" y="3625"/>
                      <a:pt x="0" y="3840"/>
                      <a:pt x="0" y="4230"/>
                    </a:cubicBezTo>
                    <a:cubicBezTo>
                      <a:pt x="0" y="4377"/>
                      <a:pt x="108" y="4484"/>
                      <a:pt x="256" y="4484"/>
                    </a:cubicBezTo>
                    <a:cubicBezTo>
                      <a:pt x="403" y="4484"/>
                      <a:pt x="510" y="4377"/>
                      <a:pt x="510" y="4230"/>
                    </a:cubicBezTo>
                    <a:cubicBezTo>
                      <a:pt x="510" y="3961"/>
                      <a:pt x="578" y="3840"/>
                      <a:pt x="658" y="3693"/>
                    </a:cubicBezTo>
                    <a:cubicBezTo>
                      <a:pt x="752" y="3505"/>
                      <a:pt x="859" y="3303"/>
                      <a:pt x="859" y="2900"/>
                    </a:cubicBezTo>
                    <a:cubicBezTo>
                      <a:pt x="859" y="2512"/>
                      <a:pt x="752" y="2310"/>
                      <a:pt x="658" y="2122"/>
                    </a:cubicBezTo>
                    <a:cubicBezTo>
                      <a:pt x="578" y="1975"/>
                      <a:pt x="510" y="1853"/>
                      <a:pt x="510" y="1585"/>
                    </a:cubicBezTo>
                    <a:cubicBezTo>
                      <a:pt x="510" y="1316"/>
                      <a:pt x="578" y="1196"/>
                      <a:pt x="658" y="1048"/>
                    </a:cubicBezTo>
                    <a:cubicBezTo>
                      <a:pt x="752" y="860"/>
                      <a:pt x="859" y="659"/>
                      <a:pt x="859" y="269"/>
                    </a:cubicBezTo>
                    <a:cubicBezTo>
                      <a:pt x="859" y="122"/>
                      <a:pt x="739" y="1"/>
                      <a:pt x="60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6" name="Google Shape;910;p40"/>
              <p:cNvSpPr/>
              <p:nvPr/>
            </p:nvSpPr>
            <p:spPr>
              <a:xfrm>
                <a:off x="3428100" y="2021175"/>
                <a:ext cx="21500" cy="112125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485" extrusionOk="0">
                    <a:moveTo>
                      <a:pt x="605" y="1"/>
                    </a:moveTo>
                    <a:cubicBezTo>
                      <a:pt x="457" y="1"/>
                      <a:pt x="349" y="122"/>
                      <a:pt x="349" y="269"/>
                    </a:cubicBezTo>
                    <a:cubicBezTo>
                      <a:pt x="349" y="525"/>
                      <a:pt x="283" y="645"/>
                      <a:pt x="202" y="806"/>
                    </a:cubicBezTo>
                    <a:cubicBezTo>
                      <a:pt x="108" y="981"/>
                      <a:pt x="0" y="1196"/>
                      <a:pt x="0" y="1585"/>
                    </a:cubicBezTo>
                    <a:cubicBezTo>
                      <a:pt x="0" y="1975"/>
                      <a:pt x="108" y="2189"/>
                      <a:pt x="202" y="2363"/>
                    </a:cubicBezTo>
                    <a:cubicBezTo>
                      <a:pt x="283" y="2524"/>
                      <a:pt x="349" y="2646"/>
                      <a:pt x="349" y="2900"/>
                    </a:cubicBezTo>
                    <a:cubicBezTo>
                      <a:pt x="349" y="3169"/>
                      <a:pt x="283" y="3290"/>
                      <a:pt x="202" y="3451"/>
                    </a:cubicBezTo>
                    <a:cubicBezTo>
                      <a:pt x="108" y="3625"/>
                      <a:pt x="0" y="3840"/>
                      <a:pt x="0" y="4230"/>
                    </a:cubicBezTo>
                    <a:cubicBezTo>
                      <a:pt x="0" y="4377"/>
                      <a:pt x="122" y="4484"/>
                      <a:pt x="256" y="4484"/>
                    </a:cubicBezTo>
                    <a:cubicBezTo>
                      <a:pt x="403" y="4484"/>
                      <a:pt x="511" y="4377"/>
                      <a:pt x="511" y="4230"/>
                    </a:cubicBezTo>
                    <a:cubicBezTo>
                      <a:pt x="511" y="3961"/>
                      <a:pt x="578" y="3840"/>
                      <a:pt x="659" y="3693"/>
                    </a:cubicBezTo>
                    <a:cubicBezTo>
                      <a:pt x="752" y="3505"/>
                      <a:pt x="860" y="3303"/>
                      <a:pt x="860" y="2900"/>
                    </a:cubicBezTo>
                    <a:cubicBezTo>
                      <a:pt x="860" y="2512"/>
                      <a:pt x="752" y="2310"/>
                      <a:pt x="659" y="2122"/>
                    </a:cubicBezTo>
                    <a:cubicBezTo>
                      <a:pt x="578" y="1975"/>
                      <a:pt x="511" y="1853"/>
                      <a:pt x="511" y="1585"/>
                    </a:cubicBezTo>
                    <a:cubicBezTo>
                      <a:pt x="511" y="1316"/>
                      <a:pt x="578" y="1196"/>
                      <a:pt x="659" y="1048"/>
                    </a:cubicBezTo>
                    <a:cubicBezTo>
                      <a:pt x="752" y="860"/>
                      <a:pt x="860" y="659"/>
                      <a:pt x="860" y="269"/>
                    </a:cubicBezTo>
                    <a:cubicBezTo>
                      <a:pt x="860" y="122"/>
                      <a:pt x="752" y="1"/>
                      <a:pt x="60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7" name="Google Shape;911;p40"/>
              <p:cNvSpPr/>
              <p:nvPr/>
            </p:nvSpPr>
            <p:spPr>
              <a:xfrm>
                <a:off x="3221375" y="2367200"/>
                <a:ext cx="38362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1719" extrusionOk="0">
                    <a:moveTo>
                      <a:pt x="14391" y="510"/>
                    </a:moveTo>
                    <a:lnTo>
                      <a:pt x="14283" y="899"/>
                    </a:lnTo>
                    <a:cubicBezTo>
                      <a:pt x="14230" y="1060"/>
                      <a:pt x="14042" y="1208"/>
                      <a:pt x="13868" y="1208"/>
                    </a:cubicBezTo>
                    <a:lnTo>
                      <a:pt x="1464" y="1208"/>
                    </a:lnTo>
                    <a:cubicBezTo>
                      <a:pt x="1289" y="1208"/>
                      <a:pt x="1101" y="1060"/>
                      <a:pt x="1047" y="899"/>
                    </a:cubicBezTo>
                    <a:lnTo>
                      <a:pt x="940" y="510"/>
                    </a:lnTo>
                    <a:close/>
                    <a:moveTo>
                      <a:pt x="256" y="0"/>
                    </a:moveTo>
                    <a:cubicBezTo>
                      <a:pt x="108" y="0"/>
                      <a:pt x="0" y="121"/>
                      <a:pt x="0" y="255"/>
                    </a:cubicBezTo>
                    <a:cubicBezTo>
                      <a:pt x="0" y="403"/>
                      <a:pt x="108" y="510"/>
                      <a:pt x="256" y="510"/>
                    </a:cubicBezTo>
                    <a:lnTo>
                      <a:pt x="403" y="510"/>
                    </a:lnTo>
                    <a:lnTo>
                      <a:pt x="551" y="1033"/>
                    </a:lnTo>
                    <a:cubicBezTo>
                      <a:pt x="659" y="1423"/>
                      <a:pt x="1061" y="1718"/>
                      <a:pt x="1464" y="1718"/>
                    </a:cubicBezTo>
                    <a:lnTo>
                      <a:pt x="13868" y="1718"/>
                    </a:lnTo>
                    <a:cubicBezTo>
                      <a:pt x="14270" y="1718"/>
                      <a:pt x="14673" y="1423"/>
                      <a:pt x="14780" y="1033"/>
                    </a:cubicBezTo>
                    <a:lnTo>
                      <a:pt x="14928" y="510"/>
                    </a:lnTo>
                    <a:lnTo>
                      <a:pt x="15076" y="510"/>
                    </a:lnTo>
                    <a:cubicBezTo>
                      <a:pt x="15223" y="510"/>
                      <a:pt x="15344" y="403"/>
                      <a:pt x="15344" y="255"/>
                    </a:cubicBezTo>
                    <a:cubicBezTo>
                      <a:pt x="15344" y="121"/>
                      <a:pt x="15223" y="0"/>
                      <a:pt x="1507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8" name="Google Shape;912;p40"/>
              <p:cNvSpPr/>
              <p:nvPr/>
            </p:nvSpPr>
            <p:spPr>
              <a:xfrm>
                <a:off x="3225400" y="2172200"/>
                <a:ext cx="69500" cy="78225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3129" extrusionOk="0">
                    <a:moveTo>
                      <a:pt x="2162" y="511"/>
                    </a:moveTo>
                    <a:lnTo>
                      <a:pt x="2162" y="1933"/>
                    </a:lnTo>
                    <a:cubicBezTo>
                      <a:pt x="2162" y="2162"/>
                      <a:pt x="2175" y="2390"/>
                      <a:pt x="2202" y="2619"/>
                    </a:cubicBezTo>
                    <a:lnTo>
                      <a:pt x="2175" y="2619"/>
                    </a:lnTo>
                    <a:cubicBezTo>
                      <a:pt x="1262" y="2619"/>
                      <a:pt x="524" y="1867"/>
                      <a:pt x="524" y="954"/>
                    </a:cubicBezTo>
                    <a:cubicBezTo>
                      <a:pt x="524" y="806"/>
                      <a:pt x="537" y="659"/>
                      <a:pt x="578" y="511"/>
                    </a:cubicBezTo>
                    <a:close/>
                    <a:moveTo>
                      <a:pt x="390" y="0"/>
                    </a:moveTo>
                    <a:cubicBezTo>
                      <a:pt x="296" y="0"/>
                      <a:pt x="188" y="68"/>
                      <a:pt x="162" y="162"/>
                    </a:cubicBezTo>
                    <a:cubicBezTo>
                      <a:pt x="54" y="417"/>
                      <a:pt x="0" y="686"/>
                      <a:pt x="0" y="954"/>
                    </a:cubicBezTo>
                    <a:cubicBezTo>
                      <a:pt x="0" y="2162"/>
                      <a:pt x="981" y="3129"/>
                      <a:pt x="2175" y="3129"/>
                    </a:cubicBezTo>
                    <a:lnTo>
                      <a:pt x="2511" y="3129"/>
                    </a:lnTo>
                    <a:cubicBezTo>
                      <a:pt x="2578" y="3129"/>
                      <a:pt x="2658" y="3102"/>
                      <a:pt x="2699" y="3034"/>
                    </a:cubicBezTo>
                    <a:cubicBezTo>
                      <a:pt x="2753" y="2981"/>
                      <a:pt x="2780" y="2900"/>
                      <a:pt x="2766" y="2819"/>
                    </a:cubicBezTo>
                    <a:cubicBezTo>
                      <a:pt x="2699" y="2538"/>
                      <a:pt x="2672" y="2229"/>
                      <a:pt x="2672" y="1933"/>
                    </a:cubicBezTo>
                    <a:lnTo>
                      <a:pt x="2672" y="256"/>
                    </a:lnTo>
                    <a:cubicBezTo>
                      <a:pt x="2672" y="108"/>
                      <a:pt x="2565" y="0"/>
                      <a:pt x="24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9" name="Google Shape;913;p40"/>
              <p:cNvSpPr/>
              <p:nvPr/>
            </p:nvSpPr>
            <p:spPr>
              <a:xfrm>
                <a:off x="3199575" y="2146375"/>
                <a:ext cx="347025" cy="207750"/>
              </a:xfrm>
              <a:custGeom>
                <a:avLst/>
                <a:gdLst/>
                <a:ahLst/>
                <a:cxnLst/>
                <a:rect l="l" t="t" r="r" b="b"/>
                <a:pathLst>
                  <a:path w="13881" h="8310" extrusionOk="0">
                    <a:moveTo>
                      <a:pt x="13370" y="510"/>
                    </a:moveTo>
                    <a:lnTo>
                      <a:pt x="13370" y="2966"/>
                    </a:lnTo>
                    <a:cubicBezTo>
                      <a:pt x="13370" y="5638"/>
                      <a:pt x="11196" y="7799"/>
                      <a:pt x="8538" y="7799"/>
                    </a:cubicBezTo>
                    <a:cubicBezTo>
                      <a:pt x="6591" y="7799"/>
                      <a:pt x="4846" y="6632"/>
                      <a:pt x="4081" y="4846"/>
                    </a:cubicBezTo>
                    <a:cubicBezTo>
                      <a:pt x="4040" y="4738"/>
                      <a:pt x="3947" y="4685"/>
                      <a:pt x="3852" y="4685"/>
                    </a:cubicBezTo>
                    <a:lnTo>
                      <a:pt x="3208" y="4685"/>
                    </a:lnTo>
                    <a:cubicBezTo>
                      <a:pt x="1731" y="4685"/>
                      <a:pt x="523" y="3477"/>
                      <a:pt x="523" y="1987"/>
                    </a:cubicBezTo>
                    <a:cubicBezTo>
                      <a:pt x="523" y="1463"/>
                      <a:pt x="672" y="953"/>
                      <a:pt x="967" y="510"/>
                    </a:cubicBezTo>
                    <a:lnTo>
                      <a:pt x="11987" y="510"/>
                    </a:lnTo>
                    <a:lnTo>
                      <a:pt x="11987" y="1638"/>
                    </a:lnTo>
                    <a:cubicBezTo>
                      <a:pt x="11987" y="1772"/>
                      <a:pt x="12095" y="1893"/>
                      <a:pt x="12243" y="1893"/>
                    </a:cubicBezTo>
                    <a:cubicBezTo>
                      <a:pt x="12390" y="1893"/>
                      <a:pt x="12497" y="1772"/>
                      <a:pt x="12497" y="1638"/>
                    </a:cubicBezTo>
                    <a:lnTo>
                      <a:pt x="12497" y="510"/>
                    </a:lnTo>
                    <a:close/>
                    <a:moveTo>
                      <a:pt x="833" y="0"/>
                    </a:moveTo>
                    <a:cubicBezTo>
                      <a:pt x="738" y="0"/>
                      <a:pt x="672" y="40"/>
                      <a:pt x="618" y="108"/>
                    </a:cubicBezTo>
                    <a:cubicBezTo>
                      <a:pt x="215" y="658"/>
                      <a:pt x="0" y="1302"/>
                      <a:pt x="0" y="1987"/>
                    </a:cubicBezTo>
                    <a:cubicBezTo>
                      <a:pt x="0" y="3759"/>
                      <a:pt x="1450" y="5195"/>
                      <a:pt x="3208" y="5195"/>
                    </a:cubicBezTo>
                    <a:lnTo>
                      <a:pt x="3678" y="5195"/>
                    </a:lnTo>
                    <a:cubicBezTo>
                      <a:pt x="4550" y="7101"/>
                      <a:pt x="6444" y="8309"/>
                      <a:pt x="8538" y="8309"/>
                    </a:cubicBezTo>
                    <a:cubicBezTo>
                      <a:pt x="11491" y="8309"/>
                      <a:pt x="13881" y="5920"/>
                      <a:pt x="13881" y="2966"/>
                    </a:cubicBezTo>
                    <a:lnTo>
                      <a:pt x="13881" y="255"/>
                    </a:lnTo>
                    <a:cubicBezTo>
                      <a:pt x="13881" y="108"/>
                      <a:pt x="13773" y="0"/>
                      <a:pt x="136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0" name="Google Shape;914;p40"/>
              <p:cNvSpPr/>
              <p:nvPr/>
            </p:nvSpPr>
            <p:spPr>
              <a:xfrm>
                <a:off x="3406625" y="2206425"/>
                <a:ext cx="105400" cy="113450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4538" extrusionOk="0">
                    <a:moveTo>
                      <a:pt x="3961" y="1"/>
                    </a:moveTo>
                    <a:cubicBezTo>
                      <a:pt x="3813" y="1"/>
                      <a:pt x="3705" y="122"/>
                      <a:pt x="3705" y="269"/>
                    </a:cubicBezTo>
                    <a:lnTo>
                      <a:pt x="3705" y="564"/>
                    </a:lnTo>
                    <a:cubicBezTo>
                      <a:pt x="3705" y="2471"/>
                      <a:pt x="2162" y="4015"/>
                      <a:pt x="256" y="4015"/>
                    </a:cubicBezTo>
                    <a:cubicBezTo>
                      <a:pt x="108" y="4015"/>
                      <a:pt x="0" y="4135"/>
                      <a:pt x="0" y="4269"/>
                    </a:cubicBezTo>
                    <a:cubicBezTo>
                      <a:pt x="0" y="4418"/>
                      <a:pt x="108" y="4538"/>
                      <a:pt x="256" y="4538"/>
                    </a:cubicBezTo>
                    <a:cubicBezTo>
                      <a:pt x="2443" y="4538"/>
                      <a:pt x="4215" y="2753"/>
                      <a:pt x="4215" y="564"/>
                    </a:cubicBezTo>
                    <a:lnTo>
                      <a:pt x="4215" y="269"/>
                    </a:lnTo>
                    <a:cubicBezTo>
                      <a:pt x="4215" y="122"/>
                      <a:pt x="4108" y="1"/>
                      <a:pt x="396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</p:grpSp>
        <p:sp>
          <p:nvSpPr>
            <p:cNvPr id="34" name="Google Shape;926;p40"/>
            <p:cNvSpPr/>
            <p:nvPr/>
          </p:nvSpPr>
          <p:spPr>
            <a:xfrm>
              <a:off x="2644708" y="5650446"/>
              <a:ext cx="453055" cy="453055"/>
            </a:xfrm>
            <a:prstGeom prst="rect">
              <a:avLst/>
            </a:prstGeom>
            <a:noFill/>
            <a:ln w="19050" cap="flat" cmpd="sng">
              <a:solidFill>
                <a:srgbClr val="BD7E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4597916" y="5687417"/>
            <a:ext cx="452477" cy="452477"/>
            <a:chOff x="6901441" y="3675258"/>
            <a:chExt cx="903200" cy="903200"/>
          </a:xfrm>
        </p:grpSpPr>
        <p:sp>
          <p:nvSpPr>
            <p:cNvPr id="43" name="Google Shape;915;p40"/>
            <p:cNvSpPr/>
            <p:nvPr/>
          </p:nvSpPr>
          <p:spPr>
            <a:xfrm>
              <a:off x="7197092" y="3869358"/>
              <a:ext cx="311900" cy="539867"/>
            </a:xfrm>
            <a:custGeom>
              <a:avLst/>
              <a:gdLst/>
              <a:ahLst/>
              <a:cxnLst/>
              <a:rect l="l" t="t" r="r" b="b"/>
              <a:pathLst>
                <a:path w="9357" h="16196" extrusionOk="0">
                  <a:moveTo>
                    <a:pt x="4806" y="597"/>
                  </a:moveTo>
                  <a:lnTo>
                    <a:pt x="5866" y="1027"/>
                  </a:lnTo>
                  <a:lnTo>
                    <a:pt x="4631" y="1027"/>
                  </a:lnTo>
                  <a:lnTo>
                    <a:pt x="4806" y="597"/>
                  </a:lnTo>
                  <a:close/>
                  <a:moveTo>
                    <a:pt x="6659" y="1537"/>
                  </a:moveTo>
                  <a:lnTo>
                    <a:pt x="5934" y="3296"/>
                  </a:lnTo>
                  <a:lnTo>
                    <a:pt x="4014" y="2504"/>
                  </a:lnTo>
                  <a:lnTo>
                    <a:pt x="4417" y="1537"/>
                  </a:lnTo>
                  <a:close/>
                  <a:moveTo>
                    <a:pt x="3853" y="1537"/>
                  </a:moveTo>
                  <a:lnTo>
                    <a:pt x="3450" y="2544"/>
                  </a:lnTo>
                  <a:cubicBezTo>
                    <a:pt x="3423" y="2611"/>
                    <a:pt x="3423" y="2679"/>
                    <a:pt x="3450" y="2745"/>
                  </a:cubicBezTo>
                  <a:cubicBezTo>
                    <a:pt x="3464" y="2799"/>
                    <a:pt x="3518" y="2853"/>
                    <a:pt x="3584" y="2879"/>
                  </a:cubicBezTo>
                  <a:lnTo>
                    <a:pt x="3732" y="2947"/>
                  </a:lnTo>
                  <a:lnTo>
                    <a:pt x="1866" y="3712"/>
                  </a:lnTo>
                  <a:lnTo>
                    <a:pt x="1598" y="1537"/>
                  </a:lnTo>
                  <a:close/>
                  <a:moveTo>
                    <a:pt x="4202" y="3309"/>
                  </a:moveTo>
                  <a:lnTo>
                    <a:pt x="4994" y="5229"/>
                  </a:lnTo>
                  <a:lnTo>
                    <a:pt x="3074" y="6021"/>
                  </a:lnTo>
                  <a:lnTo>
                    <a:pt x="2283" y="4101"/>
                  </a:lnTo>
                  <a:lnTo>
                    <a:pt x="4202" y="3309"/>
                  </a:lnTo>
                  <a:close/>
                  <a:moveTo>
                    <a:pt x="7760" y="1537"/>
                  </a:moveTo>
                  <a:lnTo>
                    <a:pt x="7169" y="6437"/>
                  </a:lnTo>
                  <a:lnTo>
                    <a:pt x="7155" y="6437"/>
                  </a:lnTo>
                  <a:lnTo>
                    <a:pt x="5290" y="5659"/>
                  </a:lnTo>
                  <a:lnTo>
                    <a:pt x="5424" y="5605"/>
                  </a:lnTo>
                  <a:cubicBezTo>
                    <a:pt x="5558" y="5551"/>
                    <a:pt x="5625" y="5390"/>
                    <a:pt x="5571" y="5269"/>
                  </a:cubicBezTo>
                  <a:lnTo>
                    <a:pt x="4779" y="3377"/>
                  </a:lnTo>
                  <a:lnTo>
                    <a:pt x="5974" y="3873"/>
                  </a:lnTo>
                  <a:cubicBezTo>
                    <a:pt x="6001" y="3887"/>
                    <a:pt x="6041" y="3887"/>
                    <a:pt x="6068" y="3887"/>
                  </a:cubicBezTo>
                  <a:cubicBezTo>
                    <a:pt x="6176" y="3887"/>
                    <a:pt x="6269" y="3833"/>
                    <a:pt x="6310" y="3726"/>
                  </a:cubicBezTo>
                  <a:lnTo>
                    <a:pt x="7223" y="1537"/>
                  </a:lnTo>
                  <a:close/>
                  <a:moveTo>
                    <a:pt x="4806" y="6021"/>
                  </a:moveTo>
                  <a:lnTo>
                    <a:pt x="6725" y="6813"/>
                  </a:lnTo>
                  <a:lnTo>
                    <a:pt x="5934" y="8732"/>
                  </a:lnTo>
                  <a:lnTo>
                    <a:pt x="4014" y="7941"/>
                  </a:lnTo>
                  <a:lnTo>
                    <a:pt x="4806" y="6021"/>
                  </a:lnTo>
                  <a:close/>
                  <a:moveTo>
                    <a:pt x="8807" y="1537"/>
                  </a:moveTo>
                  <a:lnTo>
                    <a:pt x="7182" y="14880"/>
                  </a:lnTo>
                  <a:cubicBezTo>
                    <a:pt x="7128" y="15310"/>
                    <a:pt x="6713" y="15686"/>
                    <a:pt x="6269" y="15686"/>
                  </a:cubicBezTo>
                  <a:lnTo>
                    <a:pt x="3088" y="15686"/>
                  </a:lnTo>
                  <a:cubicBezTo>
                    <a:pt x="2645" y="15686"/>
                    <a:pt x="2229" y="15310"/>
                    <a:pt x="2175" y="14880"/>
                  </a:cubicBezTo>
                  <a:lnTo>
                    <a:pt x="564" y="1537"/>
                  </a:lnTo>
                  <a:lnTo>
                    <a:pt x="1075" y="1537"/>
                  </a:lnTo>
                  <a:lnTo>
                    <a:pt x="2095" y="9901"/>
                  </a:lnTo>
                  <a:cubicBezTo>
                    <a:pt x="2108" y="10035"/>
                    <a:pt x="2229" y="10128"/>
                    <a:pt x="2349" y="10128"/>
                  </a:cubicBezTo>
                  <a:lnTo>
                    <a:pt x="2390" y="10128"/>
                  </a:lnTo>
                  <a:cubicBezTo>
                    <a:pt x="2524" y="10115"/>
                    <a:pt x="2632" y="9981"/>
                    <a:pt x="2605" y="9847"/>
                  </a:cubicBezTo>
                  <a:lnTo>
                    <a:pt x="1987" y="4746"/>
                  </a:lnTo>
                  <a:lnTo>
                    <a:pt x="1987" y="4746"/>
                  </a:lnTo>
                  <a:lnTo>
                    <a:pt x="2698" y="6450"/>
                  </a:lnTo>
                  <a:cubicBezTo>
                    <a:pt x="2739" y="6558"/>
                    <a:pt x="2832" y="6611"/>
                    <a:pt x="2940" y="6611"/>
                  </a:cubicBezTo>
                  <a:cubicBezTo>
                    <a:pt x="2967" y="6611"/>
                    <a:pt x="3008" y="6611"/>
                    <a:pt x="3034" y="6598"/>
                  </a:cubicBezTo>
                  <a:lnTo>
                    <a:pt x="4216" y="6101"/>
                  </a:lnTo>
                  <a:lnTo>
                    <a:pt x="3450" y="7980"/>
                  </a:lnTo>
                  <a:cubicBezTo>
                    <a:pt x="3423" y="8034"/>
                    <a:pt x="3423" y="8115"/>
                    <a:pt x="3450" y="8168"/>
                  </a:cubicBezTo>
                  <a:cubicBezTo>
                    <a:pt x="3464" y="8236"/>
                    <a:pt x="3518" y="8290"/>
                    <a:pt x="3584" y="8317"/>
                  </a:cubicBezTo>
                  <a:lnTo>
                    <a:pt x="5974" y="9310"/>
                  </a:lnTo>
                  <a:cubicBezTo>
                    <a:pt x="6001" y="9323"/>
                    <a:pt x="6041" y="9323"/>
                    <a:pt x="6068" y="9323"/>
                  </a:cubicBezTo>
                  <a:cubicBezTo>
                    <a:pt x="6176" y="9323"/>
                    <a:pt x="6269" y="9269"/>
                    <a:pt x="6310" y="9162"/>
                  </a:cubicBezTo>
                  <a:lnTo>
                    <a:pt x="7048" y="7390"/>
                  </a:lnTo>
                  <a:lnTo>
                    <a:pt x="6323" y="13323"/>
                  </a:lnTo>
                  <a:cubicBezTo>
                    <a:pt x="6215" y="13430"/>
                    <a:pt x="5665" y="13606"/>
                    <a:pt x="4685" y="13606"/>
                  </a:cubicBezTo>
                  <a:cubicBezTo>
                    <a:pt x="3692" y="13606"/>
                    <a:pt x="3142" y="13430"/>
                    <a:pt x="3034" y="13323"/>
                  </a:cubicBezTo>
                  <a:lnTo>
                    <a:pt x="2739" y="10867"/>
                  </a:lnTo>
                  <a:cubicBezTo>
                    <a:pt x="2714" y="10740"/>
                    <a:pt x="2604" y="10637"/>
                    <a:pt x="2468" y="10637"/>
                  </a:cubicBezTo>
                  <a:cubicBezTo>
                    <a:pt x="2460" y="10637"/>
                    <a:pt x="2452" y="10638"/>
                    <a:pt x="2444" y="10638"/>
                  </a:cubicBezTo>
                  <a:cubicBezTo>
                    <a:pt x="2310" y="10665"/>
                    <a:pt x="2202" y="10787"/>
                    <a:pt x="2215" y="10934"/>
                  </a:cubicBezTo>
                  <a:lnTo>
                    <a:pt x="2524" y="13444"/>
                  </a:lnTo>
                  <a:cubicBezTo>
                    <a:pt x="2524" y="13471"/>
                    <a:pt x="2537" y="13498"/>
                    <a:pt x="2551" y="13525"/>
                  </a:cubicBezTo>
                  <a:cubicBezTo>
                    <a:pt x="2793" y="14075"/>
                    <a:pt x="4121" y="14129"/>
                    <a:pt x="4685" y="14129"/>
                  </a:cubicBezTo>
                  <a:cubicBezTo>
                    <a:pt x="5236" y="14129"/>
                    <a:pt x="6564" y="14075"/>
                    <a:pt x="6806" y="13525"/>
                  </a:cubicBezTo>
                  <a:cubicBezTo>
                    <a:pt x="6820" y="13498"/>
                    <a:pt x="6833" y="13471"/>
                    <a:pt x="6833" y="13444"/>
                  </a:cubicBezTo>
                  <a:lnTo>
                    <a:pt x="8283" y="1537"/>
                  </a:lnTo>
                  <a:close/>
                  <a:moveTo>
                    <a:pt x="4672" y="1"/>
                  </a:moveTo>
                  <a:cubicBezTo>
                    <a:pt x="4638" y="1"/>
                    <a:pt x="4604" y="7"/>
                    <a:pt x="4578" y="21"/>
                  </a:cubicBezTo>
                  <a:cubicBezTo>
                    <a:pt x="4511" y="34"/>
                    <a:pt x="4457" y="87"/>
                    <a:pt x="4430" y="155"/>
                  </a:cubicBezTo>
                  <a:lnTo>
                    <a:pt x="4067" y="1027"/>
                  </a:lnTo>
                  <a:lnTo>
                    <a:pt x="269" y="1027"/>
                  </a:lnTo>
                  <a:cubicBezTo>
                    <a:pt x="189" y="1027"/>
                    <a:pt x="121" y="1054"/>
                    <a:pt x="67" y="1107"/>
                  </a:cubicBezTo>
                  <a:cubicBezTo>
                    <a:pt x="27" y="1175"/>
                    <a:pt x="1" y="1242"/>
                    <a:pt x="13" y="1322"/>
                  </a:cubicBezTo>
                  <a:lnTo>
                    <a:pt x="1665" y="14948"/>
                  </a:lnTo>
                  <a:cubicBezTo>
                    <a:pt x="1746" y="15632"/>
                    <a:pt x="2390" y="16196"/>
                    <a:pt x="3088" y="16196"/>
                  </a:cubicBezTo>
                  <a:lnTo>
                    <a:pt x="6269" y="16196"/>
                  </a:lnTo>
                  <a:cubicBezTo>
                    <a:pt x="6967" y="16196"/>
                    <a:pt x="7611" y="15632"/>
                    <a:pt x="7692" y="14948"/>
                  </a:cubicBezTo>
                  <a:lnTo>
                    <a:pt x="9344" y="1322"/>
                  </a:lnTo>
                  <a:cubicBezTo>
                    <a:pt x="9356" y="1242"/>
                    <a:pt x="9330" y="1175"/>
                    <a:pt x="9290" y="1107"/>
                  </a:cubicBezTo>
                  <a:cubicBezTo>
                    <a:pt x="9236" y="1054"/>
                    <a:pt x="9169" y="1027"/>
                    <a:pt x="9088" y="1027"/>
                  </a:cubicBezTo>
                  <a:lnTo>
                    <a:pt x="7209" y="1027"/>
                  </a:lnTo>
                  <a:cubicBezTo>
                    <a:pt x="7196" y="1014"/>
                    <a:pt x="7182" y="1014"/>
                    <a:pt x="7155" y="1000"/>
                  </a:cubicBezTo>
                  <a:lnTo>
                    <a:pt x="4766" y="21"/>
                  </a:lnTo>
                  <a:cubicBezTo>
                    <a:pt x="4739" y="7"/>
                    <a:pt x="4705" y="1"/>
                    <a:pt x="4672" y="1"/>
                  </a:cubicBezTo>
                  <a:close/>
                </a:path>
              </a:pathLst>
            </a:custGeom>
            <a:solidFill>
              <a:srgbClr val="BD7E5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4" name="Google Shape;928;p40"/>
            <p:cNvSpPr/>
            <p:nvPr/>
          </p:nvSpPr>
          <p:spPr>
            <a:xfrm>
              <a:off x="6901441" y="3675258"/>
              <a:ext cx="903200" cy="903200"/>
            </a:xfrm>
            <a:prstGeom prst="rect">
              <a:avLst/>
            </a:prstGeom>
            <a:noFill/>
            <a:ln w="19050" cap="flat" cmpd="sng">
              <a:solidFill>
                <a:srgbClr val="BD7E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71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271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图片 5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800570" y="5295900"/>
            <a:ext cx="1391430" cy="1562100"/>
          </a:xfrm>
          <a:prstGeom prst="rect">
            <a:avLst/>
          </a:prstGeom>
        </p:spPr>
      </p:pic>
      <p:pic>
        <p:nvPicPr>
          <p:cNvPr id="64" name="图片 6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14424" y="486164"/>
            <a:ext cx="3609975" cy="992882"/>
          </a:xfrm>
          <a:custGeom>
            <a:avLst/>
            <a:gdLst>
              <a:gd name="connsiteX0" fmla="*/ 6560393 w 7485985"/>
              <a:gd name="connsiteY0" fmla="*/ 0 h 2058935"/>
              <a:gd name="connsiteX1" fmla="*/ 7485985 w 7485985"/>
              <a:gd name="connsiteY1" fmla="*/ 0 h 2058935"/>
              <a:gd name="connsiteX2" fmla="*/ 7485985 w 7485985"/>
              <a:gd name="connsiteY2" fmla="*/ 2058935 h 2058935"/>
              <a:gd name="connsiteX3" fmla="*/ 3977041 w 7485985"/>
              <a:gd name="connsiteY3" fmla="*/ 2058935 h 2058935"/>
              <a:gd name="connsiteX4" fmla="*/ 4478464 w 7485985"/>
              <a:gd name="connsiteY4" fmla="*/ 1849385 h 2058935"/>
              <a:gd name="connsiteX5" fmla="*/ 7088314 w 7485985"/>
              <a:gd name="connsiteY5" fmla="*/ 1782710 h 2058935"/>
              <a:gd name="connsiteX6" fmla="*/ 7250239 w 7485985"/>
              <a:gd name="connsiteY6" fmla="*/ 1687460 h 2058935"/>
              <a:gd name="connsiteX7" fmla="*/ 7326439 w 7485985"/>
              <a:gd name="connsiteY7" fmla="*/ 715910 h 2058935"/>
              <a:gd name="connsiteX8" fmla="*/ 7278814 w 7485985"/>
              <a:gd name="connsiteY8" fmla="*/ 401585 h 2058935"/>
              <a:gd name="connsiteX9" fmla="*/ 7116889 w 7485985"/>
              <a:gd name="connsiteY9" fmla="*/ 211085 h 2058935"/>
              <a:gd name="connsiteX10" fmla="*/ 0 w 7485985"/>
              <a:gd name="connsiteY10" fmla="*/ 0 h 2058935"/>
              <a:gd name="connsiteX11" fmla="*/ 6088617 w 7485985"/>
              <a:gd name="connsiteY11" fmla="*/ 0 h 2058935"/>
              <a:gd name="connsiteX12" fmla="*/ 6011989 w 7485985"/>
              <a:gd name="connsiteY12" fmla="*/ 39635 h 2058935"/>
              <a:gd name="connsiteX13" fmla="*/ 4545139 w 7485985"/>
              <a:gd name="connsiteY13" fmla="*/ 334910 h 2058935"/>
              <a:gd name="connsiteX14" fmla="*/ 3087814 w 7485985"/>
              <a:gd name="connsiteY14" fmla="*/ 687335 h 2058935"/>
              <a:gd name="connsiteX15" fmla="*/ 2182939 w 7485985"/>
              <a:gd name="connsiteY15" fmla="*/ 315860 h 2058935"/>
              <a:gd name="connsiteX16" fmla="*/ 935164 w 7485985"/>
              <a:gd name="connsiteY16" fmla="*/ 220610 h 2058935"/>
              <a:gd name="connsiteX17" fmla="*/ 239839 w 7485985"/>
              <a:gd name="connsiteY17" fmla="*/ 715910 h 2058935"/>
              <a:gd name="connsiteX18" fmla="*/ 173164 w 7485985"/>
              <a:gd name="connsiteY18" fmla="*/ 973085 h 2058935"/>
              <a:gd name="connsiteX19" fmla="*/ 154114 w 7485985"/>
              <a:gd name="connsiteY19" fmla="*/ 1439810 h 2058935"/>
              <a:gd name="connsiteX20" fmla="*/ 725614 w 7485985"/>
              <a:gd name="connsiteY20" fmla="*/ 2020835 h 2058935"/>
              <a:gd name="connsiteX21" fmla="*/ 820864 w 7485985"/>
              <a:gd name="connsiteY21" fmla="*/ 2001785 h 2058935"/>
              <a:gd name="connsiteX22" fmla="*/ 2868739 w 7485985"/>
              <a:gd name="connsiteY22" fmla="*/ 1992260 h 2058935"/>
              <a:gd name="connsiteX23" fmla="*/ 3391882 w 7485985"/>
              <a:gd name="connsiteY23" fmla="*/ 2058935 h 2058935"/>
              <a:gd name="connsiteX24" fmla="*/ 0 w 7485985"/>
              <a:gd name="connsiteY24" fmla="*/ 2058935 h 205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485985" h="2058935">
                <a:moveTo>
                  <a:pt x="6560393" y="0"/>
                </a:moveTo>
                <a:lnTo>
                  <a:pt x="7485985" y="0"/>
                </a:lnTo>
                <a:lnTo>
                  <a:pt x="7485985" y="2058935"/>
                </a:lnTo>
                <a:lnTo>
                  <a:pt x="3977041" y="2058935"/>
                </a:lnTo>
                <a:lnTo>
                  <a:pt x="4478464" y="1849385"/>
                </a:lnTo>
                <a:lnTo>
                  <a:pt x="7088314" y="1782710"/>
                </a:lnTo>
                <a:lnTo>
                  <a:pt x="7250239" y="1687460"/>
                </a:lnTo>
                <a:lnTo>
                  <a:pt x="7326439" y="715910"/>
                </a:lnTo>
                <a:lnTo>
                  <a:pt x="7278814" y="401585"/>
                </a:lnTo>
                <a:lnTo>
                  <a:pt x="7116889" y="211085"/>
                </a:lnTo>
                <a:close/>
                <a:moveTo>
                  <a:pt x="0" y="0"/>
                </a:moveTo>
                <a:lnTo>
                  <a:pt x="6088617" y="0"/>
                </a:lnTo>
                <a:lnTo>
                  <a:pt x="6011989" y="39635"/>
                </a:lnTo>
                <a:lnTo>
                  <a:pt x="4545139" y="334910"/>
                </a:lnTo>
                <a:lnTo>
                  <a:pt x="3087814" y="687335"/>
                </a:lnTo>
                <a:lnTo>
                  <a:pt x="2182939" y="315860"/>
                </a:lnTo>
                <a:lnTo>
                  <a:pt x="935164" y="220610"/>
                </a:lnTo>
                <a:lnTo>
                  <a:pt x="239839" y="715910"/>
                </a:lnTo>
                <a:lnTo>
                  <a:pt x="173164" y="973085"/>
                </a:lnTo>
                <a:lnTo>
                  <a:pt x="154114" y="1439810"/>
                </a:lnTo>
                <a:lnTo>
                  <a:pt x="725614" y="2020835"/>
                </a:lnTo>
                <a:lnTo>
                  <a:pt x="820864" y="2001785"/>
                </a:lnTo>
                <a:lnTo>
                  <a:pt x="2868739" y="1992260"/>
                </a:lnTo>
                <a:lnTo>
                  <a:pt x="3391882" y="2058935"/>
                </a:lnTo>
                <a:lnTo>
                  <a:pt x="0" y="2058935"/>
                </a:lnTo>
                <a:close/>
              </a:path>
            </a:pathLst>
          </a:custGeom>
        </p:spPr>
      </p:pic>
      <p:sp>
        <p:nvSpPr>
          <p:cNvPr id="61" name="TextBox 33"/>
          <p:cNvSpPr txBox="1"/>
          <p:nvPr/>
        </p:nvSpPr>
        <p:spPr>
          <a:xfrm>
            <a:off x="1143000" y="303318"/>
            <a:ext cx="374332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遇见体（非商用）" panose="02010601030101010101" pitchFamily="2" charset="-122"/>
                <a:ea typeface="遇见体（非商用）" panose="02010601030101010101" pitchFamily="2" charset="-122"/>
              </a:rPr>
              <a:t>Agenda</a:t>
            </a:r>
            <a:endParaRPr lang="en-US" sz="7200" b="1" dirty="0">
              <a:solidFill>
                <a:schemeClr val="bg1"/>
              </a:solidFill>
              <a:latin typeface="遇见体（非商用）" panose="02010601030101010101" pitchFamily="2" charset="-122"/>
              <a:ea typeface="遇见体（非商用）" panose="02010601030101010101" pitchFamily="2" charset="-122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2696687" y="1475808"/>
            <a:ext cx="1468016" cy="177107"/>
            <a:chOff x="2992016" y="4030823"/>
            <a:chExt cx="1468016" cy="177107"/>
          </a:xfrm>
        </p:grpSpPr>
        <p:sp>
          <p:nvSpPr>
            <p:cNvPr id="66" name="Freeform 5"/>
            <p:cNvSpPr/>
            <p:nvPr/>
          </p:nvSpPr>
          <p:spPr bwMode="auto">
            <a:xfrm>
              <a:off x="2992016" y="4155808"/>
              <a:ext cx="1468016" cy="52122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19050" cap="flat">
              <a:solidFill>
                <a:schemeClr val="bg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/>
                <a:ea typeface="方正姚体" panose="02010601030101010101" charset="-122"/>
              </a:endParaRPr>
            </a:p>
          </p:txBody>
        </p:sp>
        <p:sp>
          <p:nvSpPr>
            <p:cNvPr id="67" name="Freeform 6"/>
            <p:cNvSpPr/>
            <p:nvPr/>
          </p:nvSpPr>
          <p:spPr bwMode="auto">
            <a:xfrm>
              <a:off x="2992016" y="4030823"/>
              <a:ext cx="1468016" cy="51590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19050" cap="flat">
              <a:solidFill>
                <a:schemeClr val="bg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/>
                <a:ea typeface="方正姚体" panose="02010601030101010101" charset="-122"/>
              </a:endParaRPr>
            </a:p>
          </p:txBody>
        </p:sp>
        <p:sp>
          <p:nvSpPr>
            <p:cNvPr id="68" name="Freeform 6"/>
            <p:cNvSpPr/>
            <p:nvPr/>
          </p:nvSpPr>
          <p:spPr bwMode="auto">
            <a:xfrm>
              <a:off x="2992016" y="4093315"/>
              <a:ext cx="1468016" cy="51590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19050" cap="flat">
              <a:solidFill>
                <a:schemeClr val="bg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/>
                <a:ea typeface="方正姚体" panose="02010601030101010101" charset="-122"/>
              </a:endParaRPr>
            </a:p>
          </p:txBody>
        </p:sp>
      </p:grpSp>
      <p:grpSp>
        <p:nvGrpSpPr>
          <p:cNvPr id="71" name="组合 70"/>
          <p:cNvGrpSpPr/>
          <p:nvPr>
            <p:custDataLst>
              <p:tags r:id="rId3"/>
            </p:custDataLst>
          </p:nvPr>
        </p:nvGrpSpPr>
        <p:grpSpPr>
          <a:xfrm>
            <a:off x="7594845" y="414944"/>
            <a:ext cx="920752" cy="903200"/>
            <a:chOff x="6901441" y="2379840"/>
            <a:chExt cx="903200" cy="903200"/>
          </a:xfrm>
        </p:grpSpPr>
        <p:grpSp>
          <p:nvGrpSpPr>
            <p:cNvPr id="72" name="Google Shape;908;p40"/>
            <p:cNvGrpSpPr/>
            <p:nvPr/>
          </p:nvGrpSpPr>
          <p:grpSpPr>
            <a:xfrm>
              <a:off x="7082759" y="2572107"/>
              <a:ext cx="540567" cy="518667"/>
              <a:chOff x="3199575" y="2021175"/>
              <a:chExt cx="405425" cy="389000"/>
            </a:xfrm>
            <a:solidFill>
              <a:srgbClr val="784027"/>
            </a:solidFill>
          </p:grpSpPr>
          <p:sp>
            <p:nvSpPr>
              <p:cNvPr id="74" name="Google Shape;909;p40"/>
              <p:cNvSpPr/>
              <p:nvPr>
                <p:custDataLst>
                  <p:tags r:id="rId4"/>
                </p:custDataLst>
              </p:nvPr>
            </p:nvSpPr>
            <p:spPr>
              <a:xfrm>
                <a:off x="3376425" y="2021175"/>
                <a:ext cx="21500" cy="112125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485" extrusionOk="0">
                    <a:moveTo>
                      <a:pt x="605" y="1"/>
                    </a:moveTo>
                    <a:cubicBezTo>
                      <a:pt x="457" y="1"/>
                      <a:pt x="349" y="122"/>
                      <a:pt x="349" y="269"/>
                    </a:cubicBezTo>
                    <a:cubicBezTo>
                      <a:pt x="349" y="525"/>
                      <a:pt x="283" y="645"/>
                      <a:pt x="202" y="806"/>
                    </a:cubicBezTo>
                    <a:cubicBezTo>
                      <a:pt x="108" y="981"/>
                      <a:pt x="0" y="1196"/>
                      <a:pt x="0" y="1585"/>
                    </a:cubicBezTo>
                    <a:cubicBezTo>
                      <a:pt x="0" y="1975"/>
                      <a:pt x="108" y="2189"/>
                      <a:pt x="202" y="2363"/>
                    </a:cubicBezTo>
                    <a:cubicBezTo>
                      <a:pt x="283" y="2524"/>
                      <a:pt x="349" y="2646"/>
                      <a:pt x="349" y="2900"/>
                    </a:cubicBezTo>
                    <a:cubicBezTo>
                      <a:pt x="349" y="3169"/>
                      <a:pt x="283" y="3290"/>
                      <a:pt x="202" y="3451"/>
                    </a:cubicBezTo>
                    <a:cubicBezTo>
                      <a:pt x="108" y="3625"/>
                      <a:pt x="0" y="3840"/>
                      <a:pt x="0" y="4230"/>
                    </a:cubicBezTo>
                    <a:cubicBezTo>
                      <a:pt x="0" y="4377"/>
                      <a:pt x="108" y="4484"/>
                      <a:pt x="256" y="4484"/>
                    </a:cubicBezTo>
                    <a:cubicBezTo>
                      <a:pt x="403" y="4484"/>
                      <a:pt x="510" y="4377"/>
                      <a:pt x="510" y="4230"/>
                    </a:cubicBezTo>
                    <a:cubicBezTo>
                      <a:pt x="510" y="3961"/>
                      <a:pt x="578" y="3840"/>
                      <a:pt x="658" y="3693"/>
                    </a:cubicBezTo>
                    <a:cubicBezTo>
                      <a:pt x="752" y="3505"/>
                      <a:pt x="859" y="3303"/>
                      <a:pt x="859" y="2900"/>
                    </a:cubicBezTo>
                    <a:cubicBezTo>
                      <a:pt x="859" y="2512"/>
                      <a:pt x="752" y="2310"/>
                      <a:pt x="658" y="2122"/>
                    </a:cubicBezTo>
                    <a:cubicBezTo>
                      <a:pt x="578" y="1975"/>
                      <a:pt x="510" y="1853"/>
                      <a:pt x="510" y="1585"/>
                    </a:cubicBezTo>
                    <a:cubicBezTo>
                      <a:pt x="510" y="1316"/>
                      <a:pt x="578" y="1196"/>
                      <a:pt x="658" y="1048"/>
                    </a:cubicBezTo>
                    <a:cubicBezTo>
                      <a:pt x="752" y="860"/>
                      <a:pt x="859" y="659"/>
                      <a:pt x="859" y="269"/>
                    </a:cubicBezTo>
                    <a:cubicBezTo>
                      <a:pt x="859" y="122"/>
                      <a:pt x="739" y="1"/>
                      <a:pt x="60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5" name="Google Shape;910;p40"/>
              <p:cNvSpPr/>
              <p:nvPr>
                <p:custDataLst>
                  <p:tags r:id="rId5"/>
                </p:custDataLst>
              </p:nvPr>
            </p:nvSpPr>
            <p:spPr>
              <a:xfrm>
                <a:off x="3428100" y="2021175"/>
                <a:ext cx="21500" cy="112125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485" extrusionOk="0">
                    <a:moveTo>
                      <a:pt x="605" y="1"/>
                    </a:moveTo>
                    <a:cubicBezTo>
                      <a:pt x="457" y="1"/>
                      <a:pt x="349" y="122"/>
                      <a:pt x="349" y="269"/>
                    </a:cubicBezTo>
                    <a:cubicBezTo>
                      <a:pt x="349" y="525"/>
                      <a:pt x="283" y="645"/>
                      <a:pt x="202" y="806"/>
                    </a:cubicBezTo>
                    <a:cubicBezTo>
                      <a:pt x="108" y="981"/>
                      <a:pt x="0" y="1196"/>
                      <a:pt x="0" y="1585"/>
                    </a:cubicBezTo>
                    <a:cubicBezTo>
                      <a:pt x="0" y="1975"/>
                      <a:pt x="108" y="2189"/>
                      <a:pt x="202" y="2363"/>
                    </a:cubicBezTo>
                    <a:cubicBezTo>
                      <a:pt x="283" y="2524"/>
                      <a:pt x="349" y="2646"/>
                      <a:pt x="349" y="2900"/>
                    </a:cubicBezTo>
                    <a:cubicBezTo>
                      <a:pt x="349" y="3169"/>
                      <a:pt x="283" y="3290"/>
                      <a:pt x="202" y="3451"/>
                    </a:cubicBezTo>
                    <a:cubicBezTo>
                      <a:pt x="108" y="3625"/>
                      <a:pt x="0" y="3840"/>
                      <a:pt x="0" y="4230"/>
                    </a:cubicBezTo>
                    <a:cubicBezTo>
                      <a:pt x="0" y="4377"/>
                      <a:pt x="122" y="4484"/>
                      <a:pt x="256" y="4484"/>
                    </a:cubicBezTo>
                    <a:cubicBezTo>
                      <a:pt x="403" y="4484"/>
                      <a:pt x="511" y="4377"/>
                      <a:pt x="511" y="4230"/>
                    </a:cubicBezTo>
                    <a:cubicBezTo>
                      <a:pt x="511" y="3961"/>
                      <a:pt x="578" y="3840"/>
                      <a:pt x="659" y="3693"/>
                    </a:cubicBezTo>
                    <a:cubicBezTo>
                      <a:pt x="752" y="3505"/>
                      <a:pt x="860" y="3303"/>
                      <a:pt x="860" y="2900"/>
                    </a:cubicBezTo>
                    <a:cubicBezTo>
                      <a:pt x="860" y="2512"/>
                      <a:pt x="752" y="2310"/>
                      <a:pt x="659" y="2122"/>
                    </a:cubicBezTo>
                    <a:cubicBezTo>
                      <a:pt x="578" y="1975"/>
                      <a:pt x="511" y="1853"/>
                      <a:pt x="511" y="1585"/>
                    </a:cubicBezTo>
                    <a:cubicBezTo>
                      <a:pt x="511" y="1316"/>
                      <a:pt x="578" y="1196"/>
                      <a:pt x="659" y="1048"/>
                    </a:cubicBezTo>
                    <a:cubicBezTo>
                      <a:pt x="752" y="860"/>
                      <a:pt x="860" y="659"/>
                      <a:pt x="860" y="269"/>
                    </a:cubicBezTo>
                    <a:cubicBezTo>
                      <a:pt x="860" y="122"/>
                      <a:pt x="752" y="1"/>
                      <a:pt x="60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6" name="Google Shape;911;p40"/>
              <p:cNvSpPr/>
              <p:nvPr>
                <p:custDataLst>
                  <p:tags r:id="rId6"/>
                </p:custDataLst>
              </p:nvPr>
            </p:nvSpPr>
            <p:spPr>
              <a:xfrm>
                <a:off x="3221375" y="2367200"/>
                <a:ext cx="38362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1719" extrusionOk="0">
                    <a:moveTo>
                      <a:pt x="14391" y="510"/>
                    </a:moveTo>
                    <a:lnTo>
                      <a:pt x="14283" y="899"/>
                    </a:lnTo>
                    <a:cubicBezTo>
                      <a:pt x="14230" y="1060"/>
                      <a:pt x="14042" y="1208"/>
                      <a:pt x="13868" y="1208"/>
                    </a:cubicBezTo>
                    <a:lnTo>
                      <a:pt x="1464" y="1208"/>
                    </a:lnTo>
                    <a:cubicBezTo>
                      <a:pt x="1289" y="1208"/>
                      <a:pt x="1101" y="1060"/>
                      <a:pt x="1047" y="899"/>
                    </a:cubicBezTo>
                    <a:lnTo>
                      <a:pt x="940" y="510"/>
                    </a:lnTo>
                    <a:close/>
                    <a:moveTo>
                      <a:pt x="256" y="0"/>
                    </a:moveTo>
                    <a:cubicBezTo>
                      <a:pt x="108" y="0"/>
                      <a:pt x="0" y="121"/>
                      <a:pt x="0" y="255"/>
                    </a:cubicBezTo>
                    <a:cubicBezTo>
                      <a:pt x="0" y="403"/>
                      <a:pt x="108" y="510"/>
                      <a:pt x="256" y="510"/>
                    </a:cubicBezTo>
                    <a:lnTo>
                      <a:pt x="403" y="510"/>
                    </a:lnTo>
                    <a:lnTo>
                      <a:pt x="551" y="1033"/>
                    </a:lnTo>
                    <a:cubicBezTo>
                      <a:pt x="659" y="1423"/>
                      <a:pt x="1061" y="1718"/>
                      <a:pt x="1464" y="1718"/>
                    </a:cubicBezTo>
                    <a:lnTo>
                      <a:pt x="13868" y="1718"/>
                    </a:lnTo>
                    <a:cubicBezTo>
                      <a:pt x="14270" y="1718"/>
                      <a:pt x="14673" y="1423"/>
                      <a:pt x="14780" y="1033"/>
                    </a:cubicBezTo>
                    <a:lnTo>
                      <a:pt x="14928" y="510"/>
                    </a:lnTo>
                    <a:lnTo>
                      <a:pt x="15076" y="510"/>
                    </a:lnTo>
                    <a:cubicBezTo>
                      <a:pt x="15223" y="510"/>
                      <a:pt x="15344" y="403"/>
                      <a:pt x="15344" y="255"/>
                    </a:cubicBezTo>
                    <a:cubicBezTo>
                      <a:pt x="15344" y="121"/>
                      <a:pt x="15223" y="0"/>
                      <a:pt x="1507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7" name="Google Shape;912;p40"/>
              <p:cNvSpPr/>
              <p:nvPr>
                <p:custDataLst>
                  <p:tags r:id="rId7"/>
                </p:custDataLst>
              </p:nvPr>
            </p:nvSpPr>
            <p:spPr>
              <a:xfrm>
                <a:off x="3225400" y="2172200"/>
                <a:ext cx="69500" cy="78225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3129" extrusionOk="0">
                    <a:moveTo>
                      <a:pt x="2162" y="511"/>
                    </a:moveTo>
                    <a:lnTo>
                      <a:pt x="2162" y="1933"/>
                    </a:lnTo>
                    <a:cubicBezTo>
                      <a:pt x="2162" y="2162"/>
                      <a:pt x="2175" y="2390"/>
                      <a:pt x="2202" y="2619"/>
                    </a:cubicBezTo>
                    <a:lnTo>
                      <a:pt x="2175" y="2619"/>
                    </a:lnTo>
                    <a:cubicBezTo>
                      <a:pt x="1262" y="2619"/>
                      <a:pt x="524" y="1867"/>
                      <a:pt x="524" y="954"/>
                    </a:cubicBezTo>
                    <a:cubicBezTo>
                      <a:pt x="524" y="806"/>
                      <a:pt x="537" y="659"/>
                      <a:pt x="578" y="511"/>
                    </a:cubicBezTo>
                    <a:close/>
                    <a:moveTo>
                      <a:pt x="390" y="0"/>
                    </a:moveTo>
                    <a:cubicBezTo>
                      <a:pt x="296" y="0"/>
                      <a:pt x="188" y="68"/>
                      <a:pt x="162" y="162"/>
                    </a:cubicBezTo>
                    <a:cubicBezTo>
                      <a:pt x="54" y="417"/>
                      <a:pt x="0" y="686"/>
                      <a:pt x="0" y="954"/>
                    </a:cubicBezTo>
                    <a:cubicBezTo>
                      <a:pt x="0" y="2162"/>
                      <a:pt x="981" y="3129"/>
                      <a:pt x="2175" y="3129"/>
                    </a:cubicBezTo>
                    <a:lnTo>
                      <a:pt x="2511" y="3129"/>
                    </a:lnTo>
                    <a:cubicBezTo>
                      <a:pt x="2578" y="3129"/>
                      <a:pt x="2658" y="3102"/>
                      <a:pt x="2699" y="3034"/>
                    </a:cubicBezTo>
                    <a:cubicBezTo>
                      <a:pt x="2753" y="2981"/>
                      <a:pt x="2780" y="2900"/>
                      <a:pt x="2766" y="2819"/>
                    </a:cubicBezTo>
                    <a:cubicBezTo>
                      <a:pt x="2699" y="2538"/>
                      <a:pt x="2672" y="2229"/>
                      <a:pt x="2672" y="1933"/>
                    </a:cubicBezTo>
                    <a:lnTo>
                      <a:pt x="2672" y="256"/>
                    </a:lnTo>
                    <a:cubicBezTo>
                      <a:pt x="2672" y="108"/>
                      <a:pt x="2565" y="0"/>
                      <a:pt x="24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8" name="Google Shape;913;p40"/>
              <p:cNvSpPr/>
              <p:nvPr>
                <p:custDataLst>
                  <p:tags r:id="rId8"/>
                </p:custDataLst>
              </p:nvPr>
            </p:nvSpPr>
            <p:spPr>
              <a:xfrm>
                <a:off x="3199575" y="2146375"/>
                <a:ext cx="347025" cy="207750"/>
              </a:xfrm>
              <a:custGeom>
                <a:avLst/>
                <a:gdLst/>
                <a:ahLst/>
                <a:cxnLst/>
                <a:rect l="l" t="t" r="r" b="b"/>
                <a:pathLst>
                  <a:path w="13881" h="8310" extrusionOk="0">
                    <a:moveTo>
                      <a:pt x="13370" y="510"/>
                    </a:moveTo>
                    <a:lnTo>
                      <a:pt x="13370" y="2966"/>
                    </a:lnTo>
                    <a:cubicBezTo>
                      <a:pt x="13370" y="5638"/>
                      <a:pt x="11196" y="7799"/>
                      <a:pt x="8538" y="7799"/>
                    </a:cubicBezTo>
                    <a:cubicBezTo>
                      <a:pt x="6591" y="7799"/>
                      <a:pt x="4846" y="6632"/>
                      <a:pt x="4081" y="4846"/>
                    </a:cubicBezTo>
                    <a:cubicBezTo>
                      <a:pt x="4040" y="4738"/>
                      <a:pt x="3947" y="4685"/>
                      <a:pt x="3852" y="4685"/>
                    </a:cubicBezTo>
                    <a:lnTo>
                      <a:pt x="3208" y="4685"/>
                    </a:lnTo>
                    <a:cubicBezTo>
                      <a:pt x="1731" y="4685"/>
                      <a:pt x="523" y="3477"/>
                      <a:pt x="523" y="1987"/>
                    </a:cubicBezTo>
                    <a:cubicBezTo>
                      <a:pt x="523" y="1463"/>
                      <a:pt x="672" y="953"/>
                      <a:pt x="967" y="510"/>
                    </a:cubicBezTo>
                    <a:lnTo>
                      <a:pt x="11987" y="510"/>
                    </a:lnTo>
                    <a:lnTo>
                      <a:pt x="11987" y="1638"/>
                    </a:lnTo>
                    <a:cubicBezTo>
                      <a:pt x="11987" y="1772"/>
                      <a:pt x="12095" y="1893"/>
                      <a:pt x="12243" y="1893"/>
                    </a:cubicBezTo>
                    <a:cubicBezTo>
                      <a:pt x="12390" y="1893"/>
                      <a:pt x="12497" y="1772"/>
                      <a:pt x="12497" y="1638"/>
                    </a:cubicBezTo>
                    <a:lnTo>
                      <a:pt x="12497" y="510"/>
                    </a:lnTo>
                    <a:close/>
                    <a:moveTo>
                      <a:pt x="833" y="0"/>
                    </a:moveTo>
                    <a:cubicBezTo>
                      <a:pt x="738" y="0"/>
                      <a:pt x="672" y="40"/>
                      <a:pt x="618" y="108"/>
                    </a:cubicBezTo>
                    <a:cubicBezTo>
                      <a:pt x="215" y="658"/>
                      <a:pt x="0" y="1302"/>
                      <a:pt x="0" y="1987"/>
                    </a:cubicBezTo>
                    <a:cubicBezTo>
                      <a:pt x="0" y="3759"/>
                      <a:pt x="1450" y="5195"/>
                      <a:pt x="3208" y="5195"/>
                    </a:cubicBezTo>
                    <a:lnTo>
                      <a:pt x="3678" y="5195"/>
                    </a:lnTo>
                    <a:cubicBezTo>
                      <a:pt x="4550" y="7101"/>
                      <a:pt x="6444" y="8309"/>
                      <a:pt x="8538" y="8309"/>
                    </a:cubicBezTo>
                    <a:cubicBezTo>
                      <a:pt x="11491" y="8309"/>
                      <a:pt x="13881" y="5920"/>
                      <a:pt x="13881" y="2966"/>
                    </a:cubicBezTo>
                    <a:lnTo>
                      <a:pt x="13881" y="255"/>
                    </a:lnTo>
                    <a:cubicBezTo>
                      <a:pt x="13881" y="108"/>
                      <a:pt x="13773" y="0"/>
                      <a:pt x="136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9" name="Google Shape;914;p40"/>
              <p:cNvSpPr/>
              <p:nvPr>
                <p:custDataLst>
                  <p:tags r:id="rId9"/>
                </p:custDataLst>
              </p:nvPr>
            </p:nvSpPr>
            <p:spPr>
              <a:xfrm>
                <a:off x="3406625" y="2206425"/>
                <a:ext cx="105400" cy="113450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4538" extrusionOk="0">
                    <a:moveTo>
                      <a:pt x="3961" y="1"/>
                    </a:moveTo>
                    <a:cubicBezTo>
                      <a:pt x="3813" y="1"/>
                      <a:pt x="3705" y="122"/>
                      <a:pt x="3705" y="269"/>
                    </a:cubicBezTo>
                    <a:lnTo>
                      <a:pt x="3705" y="564"/>
                    </a:lnTo>
                    <a:cubicBezTo>
                      <a:pt x="3705" y="2471"/>
                      <a:pt x="2162" y="4015"/>
                      <a:pt x="256" y="4015"/>
                    </a:cubicBezTo>
                    <a:cubicBezTo>
                      <a:pt x="108" y="4015"/>
                      <a:pt x="0" y="4135"/>
                      <a:pt x="0" y="4269"/>
                    </a:cubicBezTo>
                    <a:cubicBezTo>
                      <a:pt x="0" y="4418"/>
                      <a:pt x="108" y="4538"/>
                      <a:pt x="256" y="4538"/>
                    </a:cubicBezTo>
                    <a:cubicBezTo>
                      <a:pt x="2443" y="4538"/>
                      <a:pt x="4215" y="2753"/>
                      <a:pt x="4215" y="564"/>
                    </a:cubicBezTo>
                    <a:lnTo>
                      <a:pt x="4215" y="269"/>
                    </a:lnTo>
                    <a:cubicBezTo>
                      <a:pt x="4215" y="122"/>
                      <a:pt x="4108" y="1"/>
                      <a:pt x="396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</p:grpSp>
        <p:sp>
          <p:nvSpPr>
            <p:cNvPr id="73" name="Google Shape;926;p40"/>
            <p:cNvSpPr/>
            <p:nvPr>
              <p:custDataLst>
                <p:tags r:id="rId10"/>
              </p:custDataLst>
            </p:nvPr>
          </p:nvSpPr>
          <p:spPr>
            <a:xfrm>
              <a:off x="6901441" y="2379840"/>
              <a:ext cx="903200" cy="903200"/>
            </a:xfrm>
            <a:prstGeom prst="rect">
              <a:avLst/>
            </a:prstGeom>
            <a:noFill/>
            <a:ln w="19050" cap="flat" cmpd="sng">
              <a:solidFill>
                <a:srgbClr val="784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80" name="组合 79"/>
          <p:cNvGrpSpPr/>
          <p:nvPr>
            <p:custDataLst>
              <p:tags r:id="rId11"/>
            </p:custDataLst>
          </p:nvPr>
        </p:nvGrpSpPr>
        <p:grpSpPr>
          <a:xfrm>
            <a:off x="7573058" y="1698980"/>
            <a:ext cx="920752" cy="903200"/>
            <a:chOff x="6901441" y="3675258"/>
            <a:chExt cx="903200" cy="903200"/>
          </a:xfrm>
        </p:grpSpPr>
        <p:sp>
          <p:nvSpPr>
            <p:cNvPr id="81" name="Google Shape;915;p40"/>
            <p:cNvSpPr/>
            <p:nvPr>
              <p:custDataLst>
                <p:tags r:id="rId12"/>
              </p:custDataLst>
            </p:nvPr>
          </p:nvSpPr>
          <p:spPr>
            <a:xfrm>
              <a:off x="7197092" y="3869358"/>
              <a:ext cx="311900" cy="539867"/>
            </a:xfrm>
            <a:custGeom>
              <a:avLst/>
              <a:gdLst/>
              <a:ahLst/>
              <a:cxnLst/>
              <a:rect l="l" t="t" r="r" b="b"/>
              <a:pathLst>
                <a:path w="9357" h="16196" extrusionOk="0">
                  <a:moveTo>
                    <a:pt x="4806" y="597"/>
                  </a:moveTo>
                  <a:lnTo>
                    <a:pt x="5866" y="1027"/>
                  </a:lnTo>
                  <a:lnTo>
                    <a:pt x="4631" y="1027"/>
                  </a:lnTo>
                  <a:lnTo>
                    <a:pt x="4806" y="597"/>
                  </a:lnTo>
                  <a:close/>
                  <a:moveTo>
                    <a:pt x="6659" y="1537"/>
                  </a:moveTo>
                  <a:lnTo>
                    <a:pt x="5934" y="3296"/>
                  </a:lnTo>
                  <a:lnTo>
                    <a:pt x="4014" y="2504"/>
                  </a:lnTo>
                  <a:lnTo>
                    <a:pt x="4417" y="1537"/>
                  </a:lnTo>
                  <a:close/>
                  <a:moveTo>
                    <a:pt x="3853" y="1537"/>
                  </a:moveTo>
                  <a:lnTo>
                    <a:pt x="3450" y="2544"/>
                  </a:lnTo>
                  <a:cubicBezTo>
                    <a:pt x="3423" y="2611"/>
                    <a:pt x="3423" y="2679"/>
                    <a:pt x="3450" y="2745"/>
                  </a:cubicBezTo>
                  <a:cubicBezTo>
                    <a:pt x="3464" y="2799"/>
                    <a:pt x="3518" y="2853"/>
                    <a:pt x="3584" y="2879"/>
                  </a:cubicBezTo>
                  <a:lnTo>
                    <a:pt x="3732" y="2947"/>
                  </a:lnTo>
                  <a:lnTo>
                    <a:pt x="1866" y="3712"/>
                  </a:lnTo>
                  <a:lnTo>
                    <a:pt x="1598" y="1537"/>
                  </a:lnTo>
                  <a:close/>
                  <a:moveTo>
                    <a:pt x="4202" y="3309"/>
                  </a:moveTo>
                  <a:lnTo>
                    <a:pt x="4994" y="5229"/>
                  </a:lnTo>
                  <a:lnTo>
                    <a:pt x="3074" y="6021"/>
                  </a:lnTo>
                  <a:lnTo>
                    <a:pt x="2283" y="4101"/>
                  </a:lnTo>
                  <a:lnTo>
                    <a:pt x="4202" y="3309"/>
                  </a:lnTo>
                  <a:close/>
                  <a:moveTo>
                    <a:pt x="7760" y="1537"/>
                  </a:moveTo>
                  <a:lnTo>
                    <a:pt x="7169" y="6437"/>
                  </a:lnTo>
                  <a:lnTo>
                    <a:pt x="7155" y="6437"/>
                  </a:lnTo>
                  <a:lnTo>
                    <a:pt x="5290" y="5659"/>
                  </a:lnTo>
                  <a:lnTo>
                    <a:pt x="5424" y="5605"/>
                  </a:lnTo>
                  <a:cubicBezTo>
                    <a:pt x="5558" y="5551"/>
                    <a:pt x="5625" y="5390"/>
                    <a:pt x="5571" y="5269"/>
                  </a:cubicBezTo>
                  <a:lnTo>
                    <a:pt x="4779" y="3377"/>
                  </a:lnTo>
                  <a:lnTo>
                    <a:pt x="5974" y="3873"/>
                  </a:lnTo>
                  <a:cubicBezTo>
                    <a:pt x="6001" y="3887"/>
                    <a:pt x="6041" y="3887"/>
                    <a:pt x="6068" y="3887"/>
                  </a:cubicBezTo>
                  <a:cubicBezTo>
                    <a:pt x="6176" y="3887"/>
                    <a:pt x="6269" y="3833"/>
                    <a:pt x="6310" y="3726"/>
                  </a:cubicBezTo>
                  <a:lnTo>
                    <a:pt x="7223" y="1537"/>
                  </a:lnTo>
                  <a:close/>
                  <a:moveTo>
                    <a:pt x="4806" y="6021"/>
                  </a:moveTo>
                  <a:lnTo>
                    <a:pt x="6725" y="6813"/>
                  </a:lnTo>
                  <a:lnTo>
                    <a:pt x="5934" y="8732"/>
                  </a:lnTo>
                  <a:lnTo>
                    <a:pt x="4014" y="7941"/>
                  </a:lnTo>
                  <a:lnTo>
                    <a:pt x="4806" y="6021"/>
                  </a:lnTo>
                  <a:close/>
                  <a:moveTo>
                    <a:pt x="8807" y="1537"/>
                  </a:moveTo>
                  <a:lnTo>
                    <a:pt x="7182" y="14880"/>
                  </a:lnTo>
                  <a:cubicBezTo>
                    <a:pt x="7128" y="15310"/>
                    <a:pt x="6713" y="15686"/>
                    <a:pt x="6269" y="15686"/>
                  </a:cubicBezTo>
                  <a:lnTo>
                    <a:pt x="3088" y="15686"/>
                  </a:lnTo>
                  <a:cubicBezTo>
                    <a:pt x="2645" y="15686"/>
                    <a:pt x="2229" y="15310"/>
                    <a:pt x="2175" y="14880"/>
                  </a:cubicBezTo>
                  <a:lnTo>
                    <a:pt x="564" y="1537"/>
                  </a:lnTo>
                  <a:lnTo>
                    <a:pt x="1075" y="1537"/>
                  </a:lnTo>
                  <a:lnTo>
                    <a:pt x="2095" y="9901"/>
                  </a:lnTo>
                  <a:cubicBezTo>
                    <a:pt x="2108" y="10035"/>
                    <a:pt x="2229" y="10128"/>
                    <a:pt x="2349" y="10128"/>
                  </a:cubicBezTo>
                  <a:lnTo>
                    <a:pt x="2390" y="10128"/>
                  </a:lnTo>
                  <a:cubicBezTo>
                    <a:pt x="2524" y="10115"/>
                    <a:pt x="2632" y="9981"/>
                    <a:pt x="2605" y="9847"/>
                  </a:cubicBezTo>
                  <a:lnTo>
                    <a:pt x="1987" y="4746"/>
                  </a:lnTo>
                  <a:lnTo>
                    <a:pt x="1987" y="4746"/>
                  </a:lnTo>
                  <a:lnTo>
                    <a:pt x="2698" y="6450"/>
                  </a:lnTo>
                  <a:cubicBezTo>
                    <a:pt x="2739" y="6558"/>
                    <a:pt x="2832" y="6611"/>
                    <a:pt x="2940" y="6611"/>
                  </a:cubicBezTo>
                  <a:cubicBezTo>
                    <a:pt x="2967" y="6611"/>
                    <a:pt x="3008" y="6611"/>
                    <a:pt x="3034" y="6598"/>
                  </a:cubicBezTo>
                  <a:lnTo>
                    <a:pt x="4216" y="6101"/>
                  </a:lnTo>
                  <a:lnTo>
                    <a:pt x="3450" y="7980"/>
                  </a:lnTo>
                  <a:cubicBezTo>
                    <a:pt x="3423" y="8034"/>
                    <a:pt x="3423" y="8115"/>
                    <a:pt x="3450" y="8168"/>
                  </a:cubicBezTo>
                  <a:cubicBezTo>
                    <a:pt x="3464" y="8236"/>
                    <a:pt x="3518" y="8290"/>
                    <a:pt x="3584" y="8317"/>
                  </a:cubicBezTo>
                  <a:lnTo>
                    <a:pt x="5974" y="9310"/>
                  </a:lnTo>
                  <a:cubicBezTo>
                    <a:pt x="6001" y="9323"/>
                    <a:pt x="6041" y="9323"/>
                    <a:pt x="6068" y="9323"/>
                  </a:cubicBezTo>
                  <a:cubicBezTo>
                    <a:pt x="6176" y="9323"/>
                    <a:pt x="6269" y="9269"/>
                    <a:pt x="6310" y="9162"/>
                  </a:cubicBezTo>
                  <a:lnTo>
                    <a:pt x="7048" y="7390"/>
                  </a:lnTo>
                  <a:lnTo>
                    <a:pt x="6323" y="13323"/>
                  </a:lnTo>
                  <a:cubicBezTo>
                    <a:pt x="6215" y="13430"/>
                    <a:pt x="5665" y="13606"/>
                    <a:pt x="4685" y="13606"/>
                  </a:cubicBezTo>
                  <a:cubicBezTo>
                    <a:pt x="3692" y="13606"/>
                    <a:pt x="3142" y="13430"/>
                    <a:pt x="3034" y="13323"/>
                  </a:cubicBezTo>
                  <a:lnTo>
                    <a:pt x="2739" y="10867"/>
                  </a:lnTo>
                  <a:cubicBezTo>
                    <a:pt x="2714" y="10740"/>
                    <a:pt x="2604" y="10637"/>
                    <a:pt x="2468" y="10637"/>
                  </a:cubicBezTo>
                  <a:cubicBezTo>
                    <a:pt x="2460" y="10637"/>
                    <a:pt x="2452" y="10638"/>
                    <a:pt x="2444" y="10638"/>
                  </a:cubicBezTo>
                  <a:cubicBezTo>
                    <a:pt x="2310" y="10665"/>
                    <a:pt x="2202" y="10787"/>
                    <a:pt x="2215" y="10934"/>
                  </a:cubicBezTo>
                  <a:lnTo>
                    <a:pt x="2524" y="13444"/>
                  </a:lnTo>
                  <a:cubicBezTo>
                    <a:pt x="2524" y="13471"/>
                    <a:pt x="2537" y="13498"/>
                    <a:pt x="2551" y="13525"/>
                  </a:cubicBezTo>
                  <a:cubicBezTo>
                    <a:pt x="2793" y="14075"/>
                    <a:pt x="4121" y="14129"/>
                    <a:pt x="4685" y="14129"/>
                  </a:cubicBezTo>
                  <a:cubicBezTo>
                    <a:pt x="5236" y="14129"/>
                    <a:pt x="6564" y="14075"/>
                    <a:pt x="6806" y="13525"/>
                  </a:cubicBezTo>
                  <a:cubicBezTo>
                    <a:pt x="6820" y="13498"/>
                    <a:pt x="6833" y="13471"/>
                    <a:pt x="6833" y="13444"/>
                  </a:cubicBezTo>
                  <a:lnTo>
                    <a:pt x="8283" y="1537"/>
                  </a:lnTo>
                  <a:close/>
                  <a:moveTo>
                    <a:pt x="4672" y="1"/>
                  </a:moveTo>
                  <a:cubicBezTo>
                    <a:pt x="4638" y="1"/>
                    <a:pt x="4604" y="7"/>
                    <a:pt x="4578" y="21"/>
                  </a:cubicBezTo>
                  <a:cubicBezTo>
                    <a:pt x="4511" y="34"/>
                    <a:pt x="4457" y="87"/>
                    <a:pt x="4430" y="155"/>
                  </a:cubicBezTo>
                  <a:lnTo>
                    <a:pt x="4067" y="1027"/>
                  </a:lnTo>
                  <a:lnTo>
                    <a:pt x="269" y="1027"/>
                  </a:lnTo>
                  <a:cubicBezTo>
                    <a:pt x="189" y="1027"/>
                    <a:pt x="121" y="1054"/>
                    <a:pt x="67" y="1107"/>
                  </a:cubicBezTo>
                  <a:cubicBezTo>
                    <a:pt x="27" y="1175"/>
                    <a:pt x="1" y="1242"/>
                    <a:pt x="13" y="1322"/>
                  </a:cubicBezTo>
                  <a:lnTo>
                    <a:pt x="1665" y="14948"/>
                  </a:lnTo>
                  <a:cubicBezTo>
                    <a:pt x="1746" y="15632"/>
                    <a:pt x="2390" y="16196"/>
                    <a:pt x="3088" y="16196"/>
                  </a:cubicBezTo>
                  <a:lnTo>
                    <a:pt x="6269" y="16196"/>
                  </a:lnTo>
                  <a:cubicBezTo>
                    <a:pt x="6967" y="16196"/>
                    <a:pt x="7611" y="15632"/>
                    <a:pt x="7692" y="14948"/>
                  </a:cubicBezTo>
                  <a:lnTo>
                    <a:pt x="9344" y="1322"/>
                  </a:lnTo>
                  <a:cubicBezTo>
                    <a:pt x="9356" y="1242"/>
                    <a:pt x="9330" y="1175"/>
                    <a:pt x="9290" y="1107"/>
                  </a:cubicBezTo>
                  <a:cubicBezTo>
                    <a:pt x="9236" y="1054"/>
                    <a:pt x="9169" y="1027"/>
                    <a:pt x="9088" y="1027"/>
                  </a:cubicBezTo>
                  <a:lnTo>
                    <a:pt x="7209" y="1027"/>
                  </a:lnTo>
                  <a:cubicBezTo>
                    <a:pt x="7196" y="1014"/>
                    <a:pt x="7182" y="1014"/>
                    <a:pt x="7155" y="1000"/>
                  </a:cubicBezTo>
                  <a:lnTo>
                    <a:pt x="4766" y="21"/>
                  </a:lnTo>
                  <a:cubicBezTo>
                    <a:pt x="4739" y="7"/>
                    <a:pt x="4705" y="1"/>
                    <a:pt x="4672" y="1"/>
                  </a:cubicBezTo>
                  <a:close/>
                </a:path>
              </a:pathLst>
            </a:custGeom>
            <a:solidFill>
              <a:srgbClr val="78402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2" name="Google Shape;928;p40"/>
            <p:cNvSpPr/>
            <p:nvPr>
              <p:custDataLst>
                <p:tags r:id="rId13"/>
              </p:custDataLst>
            </p:nvPr>
          </p:nvSpPr>
          <p:spPr>
            <a:xfrm>
              <a:off x="6901441" y="3675258"/>
              <a:ext cx="903200" cy="903200"/>
            </a:xfrm>
            <a:prstGeom prst="rect">
              <a:avLst/>
            </a:prstGeom>
            <a:noFill/>
            <a:ln w="19050" cap="flat" cmpd="sng">
              <a:solidFill>
                <a:srgbClr val="784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83" name="组合 82"/>
          <p:cNvGrpSpPr/>
          <p:nvPr>
            <p:custDataLst>
              <p:tags r:id="rId14"/>
            </p:custDataLst>
          </p:nvPr>
        </p:nvGrpSpPr>
        <p:grpSpPr>
          <a:xfrm>
            <a:off x="7578748" y="2928162"/>
            <a:ext cx="920752" cy="903200"/>
            <a:chOff x="6901441" y="4970674"/>
            <a:chExt cx="903200" cy="903200"/>
          </a:xfrm>
        </p:grpSpPr>
        <p:grpSp>
          <p:nvGrpSpPr>
            <p:cNvPr id="84" name="Google Shape;916;p40"/>
            <p:cNvGrpSpPr/>
            <p:nvPr/>
          </p:nvGrpSpPr>
          <p:grpSpPr>
            <a:xfrm>
              <a:off x="7100458" y="5164441"/>
              <a:ext cx="505200" cy="540533"/>
              <a:chOff x="1011500" y="4076725"/>
              <a:chExt cx="378900" cy="405400"/>
            </a:xfrm>
            <a:solidFill>
              <a:srgbClr val="784027"/>
            </a:solidFill>
          </p:grpSpPr>
          <p:sp>
            <p:nvSpPr>
              <p:cNvPr id="86" name="Google Shape;917;p40"/>
              <p:cNvSpPr/>
              <p:nvPr>
                <p:custDataLst>
                  <p:tags r:id="rId15"/>
                </p:custDataLst>
              </p:nvPr>
            </p:nvSpPr>
            <p:spPr>
              <a:xfrm>
                <a:off x="1011500" y="4076725"/>
                <a:ext cx="378900" cy="405400"/>
              </a:xfrm>
              <a:custGeom>
                <a:avLst/>
                <a:gdLst/>
                <a:ahLst/>
                <a:cxnLst/>
                <a:rect l="l" t="t" r="r" b="b"/>
                <a:pathLst>
                  <a:path w="15156" h="16216" extrusionOk="0">
                    <a:moveTo>
                      <a:pt x="12108" y="523"/>
                    </a:moveTo>
                    <a:cubicBezTo>
                      <a:pt x="13504" y="523"/>
                      <a:pt x="14632" y="1651"/>
                      <a:pt x="14632" y="3047"/>
                    </a:cubicBezTo>
                    <a:cubicBezTo>
                      <a:pt x="14632" y="3786"/>
                      <a:pt x="14323" y="4484"/>
                      <a:pt x="13759" y="4967"/>
                    </a:cubicBezTo>
                    <a:cubicBezTo>
                      <a:pt x="13705" y="5007"/>
                      <a:pt x="13666" y="5087"/>
                      <a:pt x="13666" y="5155"/>
                    </a:cubicBezTo>
                    <a:lnTo>
                      <a:pt x="13666" y="13558"/>
                    </a:lnTo>
                    <a:cubicBezTo>
                      <a:pt x="13666" y="14739"/>
                      <a:pt x="12712" y="15692"/>
                      <a:pt x="11531" y="15692"/>
                    </a:cubicBezTo>
                    <a:lnTo>
                      <a:pt x="3624" y="15692"/>
                    </a:lnTo>
                    <a:cubicBezTo>
                      <a:pt x="2443" y="15692"/>
                      <a:pt x="1490" y="14739"/>
                      <a:pt x="1490" y="13558"/>
                    </a:cubicBezTo>
                    <a:lnTo>
                      <a:pt x="1490" y="5155"/>
                    </a:lnTo>
                    <a:cubicBezTo>
                      <a:pt x="1490" y="5087"/>
                      <a:pt x="1450" y="5007"/>
                      <a:pt x="1396" y="4967"/>
                    </a:cubicBezTo>
                    <a:cubicBezTo>
                      <a:pt x="845" y="4484"/>
                      <a:pt x="523" y="3786"/>
                      <a:pt x="523" y="3047"/>
                    </a:cubicBezTo>
                    <a:cubicBezTo>
                      <a:pt x="523" y="1651"/>
                      <a:pt x="1651" y="523"/>
                      <a:pt x="3047" y="523"/>
                    </a:cubicBezTo>
                    <a:close/>
                    <a:moveTo>
                      <a:pt x="3047" y="0"/>
                    </a:moveTo>
                    <a:cubicBezTo>
                      <a:pt x="1369" y="0"/>
                      <a:pt x="0" y="1369"/>
                      <a:pt x="0" y="3047"/>
                    </a:cubicBezTo>
                    <a:cubicBezTo>
                      <a:pt x="0" y="3893"/>
                      <a:pt x="349" y="4698"/>
                      <a:pt x="967" y="5275"/>
                    </a:cubicBezTo>
                    <a:lnTo>
                      <a:pt x="967" y="13558"/>
                    </a:lnTo>
                    <a:cubicBezTo>
                      <a:pt x="967" y="15021"/>
                      <a:pt x="2161" y="16216"/>
                      <a:pt x="3624" y="16216"/>
                    </a:cubicBezTo>
                    <a:lnTo>
                      <a:pt x="11531" y="16216"/>
                    </a:lnTo>
                    <a:cubicBezTo>
                      <a:pt x="12994" y="16216"/>
                      <a:pt x="14188" y="15021"/>
                      <a:pt x="14188" y="13558"/>
                    </a:cubicBezTo>
                    <a:lnTo>
                      <a:pt x="14188" y="5275"/>
                    </a:lnTo>
                    <a:cubicBezTo>
                      <a:pt x="14806" y="4698"/>
                      <a:pt x="15155" y="3893"/>
                      <a:pt x="15155" y="3047"/>
                    </a:cubicBezTo>
                    <a:cubicBezTo>
                      <a:pt x="15155" y="1369"/>
                      <a:pt x="13786" y="0"/>
                      <a:pt x="1210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7" name="Google Shape;918;p40"/>
              <p:cNvSpPr/>
              <p:nvPr>
                <p:custDataLst>
                  <p:tags r:id="rId16"/>
                </p:custDataLst>
              </p:nvPr>
            </p:nvSpPr>
            <p:spPr>
              <a:xfrm>
                <a:off x="1037325" y="4102550"/>
                <a:ext cx="231575" cy="147675"/>
              </a:xfrm>
              <a:custGeom>
                <a:avLst/>
                <a:gdLst/>
                <a:ahLst/>
                <a:cxnLst/>
                <a:rect l="l" t="t" r="r" b="b"/>
                <a:pathLst>
                  <a:path w="9263" h="5907" extrusionOk="0">
                    <a:moveTo>
                      <a:pt x="2014" y="0"/>
                    </a:moveTo>
                    <a:cubicBezTo>
                      <a:pt x="900" y="0"/>
                      <a:pt x="0" y="913"/>
                      <a:pt x="0" y="2014"/>
                    </a:cubicBezTo>
                    <a:cubicBezTo>
                      <a:pt x="0" y="2726"/>
                      <a:pt x="376" y="3370"/>
                      <a:pt x="967" y="3732"/>
                    </a:cubicBezTo>
                    <a:lnTo>
                      <a:pt x="967" y="5652"/>
                    </a:lnTo>
                    <a:cubicBezTo>
                      <a:pt x="967" y="5786"/>
                      <a:pt x="1088" y="5907"/>
                      <a:pt x="1235" y="5907"/>
                    </a:cubicBezTo>
                    <a:cubicBezTo>
                      <a:pt x="1369" y="5907"/>
                      <a:pt x="1491" y="5786"/>
                      <a:pt x="1491" y="5652"/>
                    </a:cubicBezTo>
                    <a:lnTo>
                      <a:pt x="1491" y="3585"/>
                    </a:lnTo>
                    <a:cubicBezTo>
                      <a:pt x="1491" y="3477"/>
                      <a:pt x="1437" y="3397"/>
                      <a:pt x="1343" y="3343"/>
                    </a:cubicBezTo>
                    <a:cubicBezTo>
                      <a:pt x="832" y="3088"/>
                      <a:pt x="524" y="2577"/>
                      <a:pt x="524" y="2014"/>
                    </a:cubicBezTo>
                    <a:cubicBezTo>
                      <a:pt x="524" y="1195"/>
                      <a:pt x="1195" y="524"/>
                      <a:pt x="2014" y="524"/>
                    </a:cubicBezTo>
                    <a:lnTo>
                      <a:pt x="9008" y="524"/>
                    </a:lnTo>
                    <a:cubicBezTo>
                      <a:pt x="9155" y="524"/>
                      <a:pt x="9263" y="403"/>
                      <a:pt x="9263" y="269"/>
                    </a:cubicBezTo>
                    <a:cubicBezTo>
                      <a:pt x="9263" y="121"/>
                      <a:pt x="9155" y="0"/>
                      <a:pt x="900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8" name="Google Shape;919;p40"/>
              <p:cNvSpPr/>
              <p:nvPr>
                <p:custDataLst>
                  <p:tags r:id="rId17"/>
                </p:custDataLst>
              </p:nvPr>
            </p:nvSpPr>
            <p:spPr>
              <a:xfrm>
                <a:off x="1061475" y="4102550"/>
                <a:ext cx="303075" cy="353400"/>
              </a:xfrm>
              <a:custGeom>
                <a:avLst/>
                <a:gdLst/>
                <a:ahLst/>
                <a:cxnLst/>
                <a:rect l="l" t="t" r="r" b="b"/>
                <a:pathLst>
                  <a:path w="12123" h="14136" extrusionOk="0">
                    <a:moveTo>
                      <a:pt x="9075" y="0"/>
                    </a:moveTo>
                    <a:cubicBezTo>
                      <a:pt x="8928" y="0"/>
                      <a:pt x="8821" y="121"/>
                      <a:pt x="8821" y="269"/>
                    </a:cubicBezTo>
                    <a:cubicBezTo>
                      <a:pt x="8821" y="403"/>
                      <a:pt x="8928" y="524"/>
                      <a:pt x="9075" y="524"/>
                    </a:cubicBezTo>
                    <a:lnTo>
                      <a:pt x="10109" y="524"/>
                    </a:lnTo>
                    <a:cubicBezTo>
                      <a:pt x="10928" y="524"/>
                      <a:pt x="11599" y="1195"/>
                      <a:pt x="11599" y="2014"/>
                    </a:cubicBezTo>
                    <a:cubicBezTo>
                      <a:pt x="11599" y="2577"/>
                      <a:pt x="11291" y="3088"/>
                      <a:pt x="10781" y="3343"/>
                    </a:cubicBezTo>
                    <a:cubicBezTo>
                      <a:pt x="10686" y="3397"/>
                      <a:pt x="10632" y="3477"/>
                      <a:pt x="10632" y="3585"/>
                    </a:cubicBezTo>
                    <a:lnTo>
                      <a:pt x="10632" y="12525"/>
                    </a:lnTo>
                    <a:cubicBezTo>
                      <a:pt x="10632" y="13129"/>
                      <a:pt x="10136" y="13626"/>
                      <a:pt x="9532" y="13626"/>
                    </a:cubicBezTo>
                    <a:lnTo>
                      <a:pt x="1625" y="13626"/>
                    </a:lnTo>
                    <a:cubicBezTo>
                      <a:pt x="1021" y="13626"/>
                      <a:pt x="525" y="13129"/>
                      <a:pt x="525" y="12525"/>
                    </a:cubicBezTo>
                    <a:lnTo>
                      <a:pt x="525" y="6685"/>
                    </a:lnTo>
                    <a:cubicBezTo>
                      <a:pt x="525" y="6538"/>
                      <a:pt x="403" y="6431"/>
                      <a:pt x="269" y="6431"/>
                    </a:cubicBezTo>
                    <a:cubicBezTo>
                      <a:pt x="122" y="6431"/>
                      <a:pt x="1" y="6538"/>
                      <a:pt x="1" y="6685"/>
                    </a:cubicBezTo>
                    <a:lnTo>
                      <a:pt x="1" y="12525"/>
                    </a:lnTo>
                    <a:cubicBezTo>
                      <a:pt x="1" y="13411"/>
                      <a:pt x="726" y="14136"/>
                      <a:pt x="1625" y="14136"/>
                    </a:cubicBezTo>
                    <a:lnTo>
                      <a:pt x="9532" y="14136"/>
                    </a:lnTo>
                    <a:cubicBezTo>
                      <a:pt x="10432" y="14136"/>
                      <a:pt x="11156" y="13411"/>
                      <a:pt x="11156" y="12525"/>
                    </a:cubicBezTo>
                    <a:lnTo>
                      <a:pt x="11156" y="3732"/>
                    </a:lnTo>
                    <a:cubicBezTo>
                      <a:pt x="11747" y="3370"/>
                      <a:pt x="12123" y="2726"/>
                      <a:pt x="12123" y="2014"/>
                    </a:cubicBezTo>
                    <a:cubicBezTo>
                      <a:pt x="12123" y="913"/>
                      <a:pt x="11223" y="0"/>
                      <a:pt x="101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9" name="Google Shape;920;p40"/>
              <p:cNvSpPr/>
              <p:nvPr>
                <p:custDataLst>
                  <p:tags r:id="rId18"/>
                </p:custDataLst>
              </p:nvPr>
            </p:nvSpPr>
            <p:spPr>
              <a:xfrm>
                <a:off x="1259825" y="4392850"/>
                <a:ext cx="12775" cy="1310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524" extrusionOk="0">
                    <a:moveTo>
                      <a:pt x="255" y="0"/>
                    </a:moveTo>
                    <a:cubicBezTo>
                      <a:pt x="121" y="0"/>
                      <a:pt x="1" y="120"/>
                      <a:pt x="1" y="269"/>
                    </a:cubicBezTo>
                    <a:cubicBezTo>
                      <a:pt x="1" y="403"/>
                      <a:pt x="121" y="523"/>
                      <a:pt x="255" y="523"/>
                    </a:cubicBezTo>
                    <a:cubicBezTo>
                      <a:pt x="403" y="523"/>
                      <a:pt x="511" y="403"/>
                      <a:pt x="511" y="269"/>
                    </a:cubicBezTo>
                    <a:cubicBezTo>
                      <a:pt x="511" y="120"/>
                      <a:pt x="403" y="0"/>
                      <a:pt x="2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90" name="Google Shape;921;p40"/>
              <p:cNvSpPr/>
              <p:nvPr>
                <p:custDataLst>
                  <p:tags r:id="rId19"/>
                </p:custDataLst>
              </p:nvPr>
            </p:nvSpPr>
            <p:spPr>
              <a:xfrm>
                <a:off x="1285650" y="4367000"/>
                <a:ext cx="13125" cy="1312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25" extrusionOk="0">
                    <a:moveTo>
                      <a:pt x="256" y="0"/>
                    </a:moveTo>
                    <a:cubicBezTo>
                      <a:pt x="122" y="0"/>
                      <a:pt x="1" y="121"/>
                      <a:pt x="1" y="269"/>
                    </a:cubicBezTo>
                    <a:cubicBezTo>
                      <a:pt x="1" y="403"/>
                      <a:pt x="122" y="524"/>
                      <a:pt x="256" y="524"/>
                    </a:cubicBezTo>
                    <a:cubicBezTo>
                      <a:pt x="403" y="524"/>
                      <a:pt x="525" y="403"/>
                      <a:pt x="525" y="269"/>
                    </a:cubicBezTo>
                    <a:cubicBezTo>
                      <a:pt x="525" y="121"/>
                      <a:pt x="403" y="0"/>
                      <a:pt x="25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91" name="Google Shape;922;p40"/>
              <p:cNvSpPr/>
              <p:nvPr>
                <p:custDataLst>
                  <p:tags r:id="rId20"/>
                </p:custDataLst>
              </p:nvPr>
            </p:nvSpPr>
            <p:spPr>
              <a:xfrm>
                <a:off x="1127925" y="4147850"/>
                <a:ext cx="12775" cy="1310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524" extrusionOk="0">
                    <a:moveTo>
                      <a:pt x="256" y="1"/>
                    </a:moveTo>
                    <a:cubicBezTo>
                      <a:pt x="122" y="1"/>
                      <a:pt x="1" y="121"/>
                      <a:pt x="1" y="255"/>
                    </a:cubicBezTo>
                    <a:cubicBezTo>
                      <a:pt x="1" y="404"/>
                      <a:pt x="122" y="524"/>
                      <a:pt x="256" y="524"/>
                    </a:cubicBezTo>
                    <a:cubicBezTo>
                      <a:pt x="403" y="524"/>
                      <a:pt x="511" y="404"/>
                      <a:pt x="511" y="255"/>
                    </a:cubicBezTo>
                    <a:cubicBezTo>
                      <a:pt x="511" y="121"/>
                      <a:pt x="403" y="1"/>
                      <a:pt x="25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92" name="Google Shape;923;p40"/>
              <p:cNvSpPr/>
              <p:nvPr>
                <p:custDataLst>
                  <p:tags r:id="rId21"/>
                </p:custDataLst>
              </p:nvPr>
            </p:nvSpPr>
            <p:spPr>
              <a:xfrm>
                <a:off x="1137675" y="4179725"/>
                <a:ext cx="126875" cy="130225"/>
              </a:xfrm>
              <a:custGeom>
                <a:avLst/>
                <a:gdLst/>
                <a:ahLst/>
                <a:cxnLst/>
                <a:rect l="l" t="t" r="r" b="b"/>
                <a:pathLst>
                  <a:path w="5075" h="5209" extrusionOk="0">
                    <a:moveTo>
                      <a:pt x="3330" y="525"/>
                    </a:moveTo>
                    <a:cubicBezTo>
                      <a:pt x="4001" y="525"/>
                      <a:pt x="4551" y="1074"/>
                      <a:pt x="4551" y="1746"/>
                    </a:cubicBezTo>
                    <a:lnTo>
                      <a:pt x="4551" y="3464"/>
                    </a:lnTo>
                    <a:cubicBezTo>
                      <a:pt x="4551" y="4149"/>
                      <a:pt x="4001" y="4699"/>
                      <a:pt x="3330" y="4699"/>
                    </a:cubicBezTo>
                    <a:lnTo>
                      <a:pt x="1732" y="4699"/>
                    </a:lnTo>
                    <a:cubicBezTo>
                      <a:pt x="1060" y="4699"/>
                      <a:pt x="511" y="4149"/>
                      <a:pt x="511" y="3464"/>
                    </a:cubicBezTo>
                    <a:lnTo>
                      <a:pt x="511" y="1746"/>
                    </a:lnTo>
                    <a:cubicBezTo>
                      <a:pt x="511" y="1074"/>
                      <a:pt x="1060" y="525"/>
                      <a:pt x="1732" y="525"/>
                    </a:cubicBezTo>
                    <a:close/>
                    <a:moveTo>
                      <a:pt x="1732" y="1"/>
                    </a:moveTo>
                    <a:cubicBezTo>
                      <a:pt x="779" y="1"/>
                      <a:pt x="0" y="779"/>
                      <a:pt x="0" y="1746"/>
                    </a:cubicBezTo>
                    <a:lnTo>
                      <a:pt x="0" y="3464"/>
                    </a:lnTo>
                    <a:cubicBezTo>
                      <a:pt x="0" y="4430"/>
                      <a:pt x="779" y="5209"/>
                      <a:pt x="1732" y="5209"/>
                    </a:cubicBezTo>
                    <a:lnTo>
                      <a:pt x="3330" y="5209"/>
                    </a:lnTo>
                    <a:cubicBezTo>
                      <a:pt x="4282" y="5209"/>
                      <a:pt x="5075" y="4430"/>
                      <a:pt x="5075" y="3464"/>
                    </a:cubicBezTo>
                    <a:lnTo>
                      <a:pt x="5075" y="1746"/>
                    </a:lnTo>
                    <a:cubicBezTo>
                      <a:pt x="5075" y="779"/>
                      <a:pt x="4282" y="1"/>
                      <a:pt x="333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93" name="Google Shape;924;p40"/>
              <p:cNvSpPr/>
              <p:nvPr>
                <p:custDataLst>
                  <p:tags r:id="rId22"/>
                </p:custDataLst>
              </p:nvPr>
            </p:nvSpPr>
            <p:spPr>
              <a:xfrm>
                <a:off x="1163500" y="4205575"/>
                <a:ext cx="74875" cy="78550"/>
              </a:xfrm>
              <a:custGeom>
                <a:avLst/>
                <a:gdLst/>
                <a:ahLst/>
                <a:cxnLst/>
                <a:rect l="l" t="t" r="r" b="b"/>
                <a:pathLst>
                  <a:path w="2995" h="3142" extrusionOk="0">
                    <a:moveTo>
                      <a:pt x="699" y="1"/>
                    </a:moveTo>
                    <a:cubicBezTo>
                      <a:pt x="310" y="1"/>
                      <a:pt x="1" y="323"/>
                      <a:pt x="1" y="712"/>
                    </a:cubicBezTo>
                    <a:lnTo>
                      <a:pt x="1" y="2430"/>
                    </a:lnTo>
                    <a:cubicBezTo>
                      <a:pt x="1" y="2820"/>
                      <a:pt x="310" y="3142"/>
                      <a:pt x="699" y="3142"/>
                    </a:cubicBezTo>
                    <a:lnTo>
                      <a:pt x="2297" y="3142"/>
                    </a:lnTo>
                    <a:cubicBezTo>
                      <a:pt x="2685" y="3142"/>
                      <a:pt x="2995" y="2820"/>
                      <a:pt x="2995" y="2430"/>
                    </a:cubicBezTo>
                    <a:cubicBezTo>
                      <a:pt x="2995" y="2296"/>
                      <a:pt x="2887" y="2175"/>
                      <a:pt x="2739" y="2175"/>
                    </a:cubicBezTo>
                    <a:cubicBezTo>
                      <a:pt x="2605" y="2175"/>
                      <a:pt x="2484" y="2296"/>
                      <a:pt x="2484" y="2430"/>
                    </a:cubicBezTo>
                    <a:cubicBezTo>
                      <a:pt x="2484" y="2537"/>
                      <a:pt x="2404" y="2632"/>
                      <a:pt x="2297" y="2632"/>
                    </a:cubicBezTo>
                    <a:lnTo>
                      <a:pt x="699" y="2632"/>
                    </a:lnTo>
                    <a:cubicBezTo>
                      <a:pt x="591" y="2632"/>
                      <a:pt x="511" y="2537"/>
                      <a:pt x="511" y="2430"/>
                    </a:cubicBezTo>
                    <a:lnTo>
                      <a:pt x="511" y="712"/>
                    </a:lnTo>
                    <a:cubicBezTo>
                      <a:pt x="511" y="604"/>
                      <a:pt x="591" y="524"/>
                      <a:pt x="699" y="524"/>
                    </a:cubicBezTo>
                    <a:cubicBezTo>
                      <a:pt x="847" y="524"/>
                      <a:pt x="967" y="403"/>
                      <a:pt x="967" y="269"/>
                    </a:cubicBezTo>
                    <a:cubicBezTo>
                      <a:pt x="967" y="121"/>
                      <a:pt x="847" y="1"/>
                      <a:pt x="69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94" name="Google Shape;925;p40"/>
              <p:cNvSpPr/>
              <p:nvPr>
                <p:custDataLst>
                  <p:tags r:id="rId23"/>
                </p:custDataLst>
              </p:nvPr>
            </p:nvSpPr>
            <p:spPr>
              <a:xfrm>
                <a:off x="1214500" y="4205575"/>
                <a:ext cx="23875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968" extrusionOk="0">
                    <a:moveTo>
                      <a:pt x="257" y="1"/>
                    </a:moveTo>
                    <a:cubicBezTo>
                      <a:pt x="108" y="1"/>
                      <a:pt x="1" y="121"/>
                      <a:pt x="1" y="269"/>
                    </a:cubicBezTo>
                    <a:cubicBezTo>
                      <a:pt x="1" y="403"/>
                      <a:pt x="108" y="524"/>
                      <a:pt x="257" y="524"/>
                    </a:cubicBezTo>
                    <a:cubicBezTo>
                      <a:pt x="364" y="524"/>
                      <a:pt x="444" y="604"/>
                      <a:pt x="444" y="712"/>
                    </a:cubicBezTo>
                    <a:cubicBezTo>
                      <a:pt x="444" y="860"/>
                      <a:pt x="565" y="967"/>
                      <a:pt x="699" y="967"/>
                    </a:cubicBezTo>
                    <a:cubicBezTo>
                      <a:pt x="847" y="967"/>
                      <a:pt x="955" y="860"/>
                      <a:pt x="955" y="712"/>
                    </a:cubicBezTo>
                    <a:cubicBezTo>
                      <a:pt x="955" y="323"/>
                      <a:pt x="645" y="1"/>
                      <a:pt x="25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</p:grpSp>
        <p:sp>
          <p:nvSpPr>
            <p:cNvPr id="85" name="Google Shape;930;p40"/>
            <p:cNvSpPr/>
            <p:nvPr>
              <p:custDataLst>
                <p:tags r:id="rId24"/>
              </p:custDataLst>
            </p:nvPr>
          </p:nvSpPr>
          <p:spPr>
            <a:xfrm>
              <a:off x="6901441" y="4970674"/>
              <a:ext cx="903200" cy="903200"/>
            </a:xfrm>
            <a:prstGeom prst="rect">
              <a:avLst/>
            </a:prstGeom>
            <a:noFill/>
            <a:ln w="19050" cap="flat" cmpd="sng">
              <a:solidFill>
                <a:srgbClr val="784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95" name="组合 94"/>
          <p:cNvGrpSpPr/>
          <p:nvPr>
            <p:custDataLst>
              <p:tags r:id="rId25"/>
            </p:custDataLst>
          </p:nvPr>
        </p:nvGrpSpPr>
        <p:grpSpPr>
          <a:xfrm>
            <a:off x="7573144" y="4157344"/>
            <a:ext cx="920752" cy="903200"/>
            <a:chOff x="1390306" y="3321022"/>
            <a:chExt cx="903200" cy="903200"/>
          </a:xfrm>
        </p:grpSpPr>
        <p:sp>
          <p:nvSpPr>
            <p:cNvPr id="96" name="Google Shape;373;p34"/>
            <p:cNvSpPr/>
            <p:nvPr>
              <p:custDataLst>
                <p:tags r:id="rId26"/>
              </p:custDataLst>
            </p:nvPr>
          </p:nvSpPr>
          <p:spPr>
            <a:xfrm>
              <a:off x="1390306" y="3321022"/>
              <a:ext cx="903200" cy="903200"/>
            </a:xfrm>
            <a:prstGeom prst="rect">
              <a:avLst/>
            </a:pr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grpSp>
          <p:nvGrpSpPr>
            <p:cNvPr id="97" name="Google Shape;748;p34"/>
            <p:cNvGrpSpPr/>
            <p:nvPr/>
          </p:nvGrpSpPr>
          <p:grpSpPr>
            <a:xfrm>
              <a:off x="1611891" y="3502355"/>
              <a:ext cx="460033" cy="540533"/>
              <a:chOff x="4686925" y="4076725"/>
              <a:chExt cx="345025" cy="405400"/>
            </a:xfrm>
            <a:solidFill>
              <a:srgbClr val="7E4F33"/>
            </a:solidFill>
          </p:grpSpPr>
          <p:sp>
            <p:nvSpPr>
              <p:cNvPr id="98" name="Google Shape;749;p34"/>
              <p:cNvSpPr/>
              <p:nvPr>
                <p:custDataLst>
                  <p:tags r:id="rId27"/>
                </p:custDataLst>
              </p:nvPr>
            </p:nvSpPr>
            <p:spPr>
              <a:xfrm>
                <a:off x="4734900" y="4395400"/>
                <a:ext cx="18150" cy="229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919" extrusionOk="0">
                    <a:moveTo>
                      <a:pt x="430" y="0"/>
                    </a:moveTo>
                    <a:cubicBezTo>
                      <a:pt x="326" y="0"/>
                      <a:pt x="230" y="64"/>
                      <a:pt x="189" y="167"/>
                    </a:cubicBezTo>
                    <a:lnTo>
                      <a:pt x="54" y="569"/>
                    </a:lnTo>
                    <a:cubicBezTo>
                      <a:pt x="1" y="704"/>
                      <a:pt x="68" y="851"/>
                      <a:pt x="203" y="904"/>
                    </a:cubicBezTo>
                    <a:cubicBezTo>
                      <a:pt x="229" y="904"/>
                      <a:pt x="269" y="918"/>
                      <a:pt x="296" y="918"/>
                    </a:cubicBezTo>
                    <a:cubicBezTo>
                      <a:pt x="403" y="918"/>
                      <a:pt x="498" y="851"/>
                      <a:pt x="538" y="743"/>
                    </a:cubicBezTo>
                    <a:lnTo>
                      <a:pt x="686" y="341"/>
                    </a:lnTo>
                    <a:cubicBezTo>
                      <a:pt x="726" y="206"/>
                      <a:pt x="659" y="59"/>
                      <a:pt x="525" y="18"/>
                    </a:cubicBezTo>
                    <a:cubicBezTo>
                      <a:pt x="493" y="6"/>
                      <a:pt x="461" y="0"/>
                      <a:pt x="43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99" name="Google Shape;750;p34"/>
              <p:cNvSpPr/>
              <p:nvPr>
                <p:custDataLst>
                  <p:tags r:id="rId28"/>
                </p:custDataLst>
              </p:nvPr>
            </p:nvSpPr>
            <p:spPr>
              <a:xfrm>
                <a:off x="4746325" y="4359700"/>
                <a:ext cx="1680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924" extrusionOk="0">
                    <a:moveTo>
                      <a:pt x="381" y="0"/>
                    </a:moveTo>
                    <a:cubicBezTo>
                      <a:pt x="265" y="0"/>
                      <a:pt x="168" y="76"/>
                      <a:pt x="134" y="199"/>
                    </a:cubicBezTo>
                    <a:lnTo>
                      <a:pt x="41" y="601"/>
                    </a:lnTo>
                    <a:cubicBezTo>
                      <a:pt x="0" y="748"/>
                      <a:pt x="81" y="883"/>
                      <a:pt x="229" y="923"/>
                    </a:cubicBezTo>
                    <a:lnTo>
                      <a:pt x="283" y="923"/>
                    </a:lnTo>
                    <a:cubicBezTo>
                      <a:pt x="403" y="923"/>
                      <a:pt x="510" y="856"/>
                      <a:pt x="537" y="736"/>
                    </a:cubicBezTo>
                    <a:lnTo>
                      <a:pt x="644" y="319"/>
                    </a:lnTo>
                    <a:cubicBezTo>
                      <a:pt x="671" y="185"/>
                      <a:pt x="591" y="38"/>
                      <a:pt x="457" y="11"/>
                    </a:cubicBezTo>
                    <a:cubicBezTo>
                      <a:pt x="431" y="4"/>
                      <a:pt x="405" y="0"/>
                      <a:pt x="38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00" name="Google Shape;751;p34"/>
              <p:cNvSpPr/>
              <p:nvPr>
                <p:custDataLst>
                  <p:tags r:id="rId29"/>
                </p:custDataLst>
              </p:nvPr>
            </p:nvSpPr>
            <p:spPr>
              <a:xfrm>
                <a:off x="4754375" y="4323250"/>
                <a:ext cx="15450" cy="23300"/>
              </a:xfrm>
              <a:custGeom>
                <a:avLst/>
                <a:gdLst/>
                <a:ahLst/>
                <a:cxnLst/>
                <a:rect l="l" t="t" r="r" b="b"/>
                <a:pathLst>
                  <a:path w="618" h="932" extrusionOk="0">
                    <a:moveTo>
                      <a:pt x="327" y="0"/>
                    </a:moveTo>
                    <a:cubicBezTo>
                      <a:pt x="203" y="0"/>
                      <a:pt x="105" y="89"/>
                      <a:pt x="81" y="220"/>
                    </a:cubicBezTo>
                    <a:lnTo>
                      <a:pt x="14" y="636"/>
                    </a:lnTo>
                    <a:cubicBezTo>
                      <a:pt x="0" y="784"/>
                      <a:pt x="95" y="905"/>
                      <a:pt x="242" y="932"/>
                    </a:cubicBezTo>
                    <a:lnTo>
                      <a:pt x="269" y="932"/>
                    </a:lnTo>
                    <a:cubicBezTo>
                      <a:pt x="403" y="932"/>
                      <a:pt x="510" y="837"/>
                      <a:pt x="524" y="717"/>
                    </a:cubicBezTo>
                    <a:lnTo>
                      <a:pt x="591" y="287"/>
                    </a:lnTo>
                    <a:cubicBezTo>
                      <a:pt x="618" y="153"/>
                      <a:pt x="510" y="19"/>
                      <a:pt x="376" y="5"/>
                    </a:cubicBezTo>
                    <a:cubicBezTo>
                      <a:pt x="359" y="2"/>
                      <a:pt x="343" y="0"/>
                      <a:pt x="32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01" name="Google Shape;752;p34"/>
              <p:cNvSpPr/>
              <p:nvPr>
                <p:custDataLst>
                  <p:tags r:id="rId30"/>
                </p:custDataLst>
              </p:nvPr>
            </p:nvSpPr>
            <p:spPr>
              <a:xfrm>
                <a:off x="4758750" y="4286125"/>
                <a:ext cx="13775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941" extrusionOk="0">
                    <a:moveTo>
                      <a:pt x="296" y="0"/>
                    </a:moveTo>
                    <a:cubicBezTo>
                      <a:pt x="161" y="0"/>
                      <a:pt x="40" y="108"/>
                      <a:pt x="27" y="242"/>
                    </a:cubicBezTo>
                    <a:lnTo>
                      <a:pt x="13" y="672"/>
                    </a:lnTo>
                    <a:cubicBezTo>
                      <a:pt x="0" y="819"/>
                      <a:pt x="108" y="940"/>
                      <a:pt x="255" y="940"/>
                    </a:cubicBezTo>
                    <a:lnTo>
                      <a:pt x="269" y="940"/>
                    </a:lnTo>
                    <a:cubicBezTo>
                      <a:pt x="403" y="940"/>
                      <a:pt x="523" y="833"/>
                      <a:pt x="523" y="698"/>
                    </a:cubicBezTo>
                    <a:lnTo>
                      <a:pt x="550" y="269"/>
                    </a:lnTo>
                    <a:cubicBezTo>
                      <a:pt x="550" y="135"/>
                      <a:pt x="443" y="13"/>
                      <a:pt x="29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02" name="Google Shape;753;p34"/>
              <p:cNvSpPr/>
              <p:nvPr>
                <p:custDataLst>
                  <p:tags r:id="rId31"/>
                </p:custDataLst>
              </p:nvPr>
            </p:nvSpPr>
            <p:spPr>
              <a:xfrm>
                <a:off x="4758750" y="4249175"/>
                <a:ext cx="1377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942" extrusionOk="0">
                    <a:moveTo>
                      <a:pt x="278" y="1"/>
                    </a:moveTo>
                    <a:cubicBezTo>
                      <a:pt x="271" y="1"/>
                      <a:pt x="263" y="1"/>
                      <a:pt x="255" y="2"/>
                    </a:cubicBezTo>
                    <a:cubicBezTo>
                      <a:pt x="108" y="2"/>
                      <a:pt x="0" y="122"/>
                      <a:pt x="13" y="270"/>
                    </a:cubicBezTo>
                    <a:cubicBezTo>
                      <a:pt x="13" y="405"/>
                      <a:pt x="27" y="552"/>
                      <a:pt x="27" y="686"/>
                    </a:cubicBezTo>
                    <a:cubicBezTo>
                      <a:pt x="27" y="820"/>
                      <a:pt x="147" y="941"/>
                      <a:pt x="282" y="941"/>
                    </a:cubicBezTo>
                    <a:lnTo>
                      <a:pt x="296" y="941"/>
                    </a:lnTo>
                    <a:cubicBezTo>
                      <a:pt x="443" y="928"/>
                      <a:pt x="550" y="807"/>
                      <a:pt x="550" y="673"/>
                    </a:cubicBezTo>
                    <a:cubicBezTo>
                      <a:pt x="537" y="525"/>
                      <a:pt x="537" y="378"/>
                      <a:pt x="523" y="243"/>
                    </a:cubicBezTo>
                    <a:cubicBezTo>
                      <a:pt x="511" y="104"/>
                      <a:pt x="403" y="1"/>
                      <a:pt x="27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03" name="Google Shape;754;p34"/>
              <p:cNvSpPr/>
              <p:nvPr>
                <p:custDataLst>
                  <p:tags r:id="rId32"/>
                </p:custDataLst>
              </p:nvPr>
            </p:nvSpPr>
            <p:spPr>
              <a:xfrm>
                <a:off x="4754375" y="4212200"/>
                <a:ext cx="15450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618" h="930" extrusionOk="0">
                    <a:moveTo>
                      <a:pt x="284" y="0"/>
                    </a:moveTo>
                    <a:cubicBezTo>
                      <a:pt x="270" y="0"/>
                      <a:pt x="256" y="1"/>
                      <a:pt x="242" y="4"/>
                    </a:cubicBezTo>
                    <a:cubicBezTo>
                      <a:pt x="95" y="17"/>
                      <a:pt x="0" y="151"/>
                      <a:pt x="14" y="300"/>
                    </a:cubicBezTo>
                    <a:lnTo>
                      <a:pt x="81" y="715"/>
                    </a:lnTo>
                    <a:cubicBezTo>
                      <a:pt x="95" y="849"/>
                      <a:pt x="215" y="930"/>
                      <a:pt x="336" y="930"/>
                    </a:cubicBezTo>
                    <a:lnTo>
                      <a:pt x="376" y="930"/>
                    </a:lnTo>
                    <a:cubicBezTo>
                      <a:pt x="510" y="917"/>
                      <a:pt x="618" y="783"/>
                      <a:pt x="591" y="635"/>
                    </a:cubicBezTo>
                    <a:lnTo>
                      <a:pt x="537" y="219"/>
                    </a:lnTo>
                    <a:cubicBezTo>
                      <a:pt x="513" y="99"/>
                      <a:pt x="403" y="0"/>
                      <a:pt x="2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04" name="Google Shape;755;p34"/>
              <p:cNvSpPr/>
              <p:nvPr>
                <p:custDataLst>
                  <p:tags r:id="rId33"/>
                </p:custDataLst>
              </p:nvPr>
            </p:nvSpPr>
            <p:spPr>
              <a:xfrm>
                <a:off x="4746325" y="4175800"/>
                <a:ext cx="16800" cy="2342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937" extrusionOk="0">
                    <a:moveTo>
                      <a:pt x="293" y="1"/>
                    </a:moveTo>
                    <a:cubicBezTo>
                      <a:pt x="272" y="1"/>
                      <a:pt x="250" y="4"/>
                      <a:pt x="229" y="10"/>
                    </a:cubicBezTo>
                    <a:cubicBezTo>
                      <a:pt x="81" y="50"/>
                      <a:pt x="0" y="184"/>
                      <a:pt x="41" y="319"/>
                    </a:cubicBezTo>
                    <a:lnTo>
                      <a:pt x="134" y="735"/>
                    </a:lnTo>
                    <a:cubicBezTo>
                      <a:pt x="175" y="856"/>
                      <a:pt x="269" y="936"/>
                      <a:pt x="390" y="936"/>
                    </a:cubicBezTo>
                    <a:cubicBezTo>
                      <a:pt x="417" y="936"/>
                      <a:pt x="430" y="923"/>
                      <a:pt x="457" y="923"/>
                    </a:cubicBezTo>
                    <a:cubicBezTo>
                      <a:pt x="591" y="882"/>
                      <a:pt x="671" y="748"/>
                      <a:pt x="644" y="614"/>
                    </a:cubicBezTo>
                    <a:lnTo>
                      <a:pt x="537" y="198"/>
                    </a:lnTo>
                    <a:cubicBezTo>
                      <a:pt x="504" y="86"/>
                      <a:pt x="404" y="1"/>
                      <a:pt x="29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05" name="Google Shape;756;p34"/>
              <p:cNvSpPr/>
              <p:nvPr>
                <p:custDataLst>
                  <p:tags r:id="rId34"/>
                </p:custDataLst>
              </p:nvPr>
            </p:nvSpPr>
            <p:spPr>
              <a:xfrm>
                <a:off x="4734900" y="4140525"/>
                <a:ext cx="18150" cy="2280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912" extrusionOk="0">
                    <a:moveTo>
                      <a:pt x="281" y="0"/>
                    </a:moveTo>
                    <a:cubicBezTo>
                      <a:pt x="255" y="0"/>
                      <a:pt x="229" y="4"/>
                      <a:pt x="203" y="11"/>
                    </a:cubicBezTo>
                    <a:cubicBezTo>
                      <a:pt x="68" y="65"/>
                      <a:pt x="1" y="213"/>
                      <a:pt x="54" y="348"/>
                    </a:cubicBezTo>
                    <a:cubicBezTo>
                      <a:pt x="95" y="482"/>
                      <a:pt x="149" y="616"/>
                      <a:pt x="189" y="736"/>
                    </a:cubicBezTo>
                    <a:cubicBezTo>
                      <a:pt x="229" y="844"/>
                      <a:pt x="323" y="911"/>
                      <a:pt x="430" y="911"/>
                    </a:cubicBezTo>
                    <a:cubicBezTo>
                      <a:pt x="457" y="911"/>
                      <a:pt x="498" y="911"/>
                      <a:pt x="525" y="897"/>
                    </a:cubicBezTo>
                    <a:cubicBezTo>
                      <a:pt x="659" y="858"/>
                      <a:pt x="726" y="709"/>
                      <a:pt x="686" y="575"/>
                    </a:cubicBezTo>
                    <a:cubicBezTo>
                      <a:pt x="632" y="441"/>
                      <a:pt x="591" y="307"/>
                      <a:pt x="538" y="172"/>
                    </a:cubicBezTo>
                    <a:cubicBezTo>
                      <a:pt x="494" y="64"/>
                      <a:pt x="390" y="0"/>
                      <a:pt x="28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06" name="Google Shape;757;p34"/>
              <p:cNvSpPr/>
              <p:nvPr>
                <p:custDataLst>
                  <p:tags r:id="rId35"/>
                </p:custDataLst>
              </p:nvPr>
            </p:nvSpPr>
            <p:spPr>
              <a:xfrm>
                <a:off x="4965800" y="4395400"/>
                <a:ext cx="18150" cy="229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919" extrusionOk="0">
                    <a:moveTo>
                      <a:pt x="297" y="0"/>
                    </a:moveTo>
                    <a:cubicBezTo>
                      <a:pt x="266" y="0"/>
                      <a:pt x="234" y="6"/>
                      <a:pt x="202" y="18"/>
                    </a:cubicBezTo>
                    <a:cubicBezTo>
                      <a:pt x="68" y="59"/>
                      <a:pt x="0" y="206"/>
                      <a:pt x="54" y="341"/>
                    </a:cubicBezTo>
                    <a:lnTo>
                      <a:pt x="188" y="743"/>
                    </a:lnTo>
                    <a:cubicBezTo>
                      <a:pt x="229" y="851"/>
                      <a:pt x="336" y="918"/>
                      <a:pt x="430" y="918"/>
                    </a:cubicBezTo>
                    <a:cubicBezTo>
                      <a:pt x="471" y="918"/>
                      <a:pt x="498" y="904"/>
                      <a:pt x="524" y="904"/>
                    </a:cubicBezTo>
                    <a:cubicBezTo>
                      <a:pt x="659" y="851"/>
                      <a:pt x="725" y="704"/>
                      <a:pt x="685" y="569"/>
                    </a:cubicBezTo>
                    <a:lnTo>
                      <a:pt x="537" y="167"/>
                    </a:lnTo>
                    <a:cubicBezTo>
                      <a:pt x="496" y="64"/>
                      <a:pt x="400" y="0"/>
                      <a:pt x="29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07" name="Google Shape;758;p34"/>
              <p:cNvSpPr/>
              <p:nvPr>
                <p:custDataLst>
                  <p:tags r:id="rId36"/>
                </p:custDataLst>
              </p:nvPr>
            </p:nvSpPr>
            <p:spPr>
              <a:xfrm>
                <a:off x="4955725" y="4359700"/>
                <a:ext cx="1680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924" extrusionOk="0">
                    <a:moveTo>
                      <a:pt x="291" y="0"/>
                    </a:moveTo>
                    <a:cubicBezTo>
                      <a:pt x="267" y="0"/>
                      <a:pt x="241" y="4"/>
                      <a:pt x="215" y="11"/>
                    </a:cubicBezTo>
                    <a:cubicBezTo>
                      <a:pt x="81" y="38"/>
                      <a:pt x="1" y="185"/>
                      <a:pt x="27" y="319"/>
                    </a:cubicBezTo>
                    <a:lnTo>
                      <a:pt x="135" y="736"/>
                    </a:lnTo>
                    <a:cubicBezTo>
                      <a:pt x="162" y="856"/>
                      <a:pt x="269" y="923"/>
                      <a:pt x="390" y="923"/>
                    </a:cubicBezTo>
                    <a:lnTo>
                      <a:pt x="457" y="923"/>
                    </a:lnTo>
                    <a:cubicBezTo>
                      <a:pt x="591" y="883"/>
                      <a:pt x="672" y="748"/>
                      <a:pt x="645" y="601"/>
                    </a:cubicBezTo>
                    <a:lnTo>
                      <a:pt x="538" y="199"/>
                    </a:lnTo>
                    <a:cubicBezTo>
                      <a:pt x="505" y="76"/>
                      <a:pt x="408" y="0"/>
                      <a:pt x="29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08" name="Google Shape;759;p34"/>
              <p:cNvSpPr/>
              <p:nvPr>
                <p:custDataLst>
                  <p:tags r:id="rId37"/>
                </p:custDataLst>
              </p:nvPr>
            </p:nvSpPr>
            <p:spPr>
              <a:xfrm>
                <a:off x="4949025" y="4323250"/>
                <a:ext cx="15450" cy="23300"/>
              </a:xfrm>
              <a:custGeom>
                <a:avLst/>
                <a:gdLst/>
                <a:ahLst/>
                <a:cxnLst/>
                <a:rect l="l" t="t" r="r" b="b"/>
                <a:pathLst>
                  <a:path w="618" h="932" extrusionOk="0">
                    <a:moveTo>
                      <a:pt x="292" y="0"/>
                    </a:moveTo>
                    <a:cubicBezTo>
                      <a:pt x="275" y="0"/>
                      <a:pt x="259" y="2"/>
                      <a:pt x="242" y="5"/>
                    </a:cubicBezTo>
                    <a:cubicBezTo>
                      <a:pt x="108" y="19"/>
                      <a:pt x="0" y="153"/>
                      <a:pt x="27" y="287"/>
                    </a:cubicBezTo>
                    <a:lnTo>
                      <a:pt x="95" y="717"/>
                    </a:lnTo>
                    <a:cubicBezTo>
                      <a:pt x="108" y="837"/>
                      <a:pt x="215" y="932"/>
                      <a:pt x="349" y="932"/>
                    </a:cubicBezTo>
                    <a:lnTo>
                      <a:pt x="390" y="932"/>
                    </a:lnTo>
                    <a:cubicBezTo>
                      <a:pt x="524" y="905"/>
                      <a:pt x="618" y="784"/>
                      <a:pt x="605" y="636"/>
                    </a:cubicBezTo>
                    <a:lnTo>
                      <a:pt x="537" y="220"/>
                    </a:lnTo>
                    <a:cubicBezTo>
                      <a:pt x="526" y="89"/>
                      <a:pt x="419" y="0"/>
                      <a:pt x="29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09" name="Google Shape;760;p34"/>
              <p:cNvSpPr/>
              <p:nvPr>
                <p:custDataLst>
                  <p:tags r:id="rId38"/>
                </p:custDataLst>
              </p:nvPr>
            </p:nvSpPr>
            <p:spPr>
              <a:xfrm>
                <a:off x="4946325" y="4286125"/>
                <a:ext cx="13800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552" h="941" extrusionOk="0">
                    <a:moveTo>
                      <a:pt x="256" y="0"/>
                    </a:moveTo>
                    <a:cubicBezTo>
                      <a:pt x="108" y="13"/>
                      <a:pt x="1" y="135"/>
                      <a:pt x="15" y="269"/>
                    </a:cubicBezTo>
                    <a:lnTo>
                      <a:pt x="28" y="698"/>
                    </a:lnTo>
                    <a:cubicBezTo>
                      <a:pt x="42" y="833"/>
                      <a:pt x="149" y="940"/>
                      <a:pt x="283" y="940"/>
                    </a:cubicBezTo>
                    <a:lnTo>
                      <a:pt x="296" y="940"/>
                    </a:lnTo>
                    <a:cubicBezTo>
                      <a:pt x="444" y="940"/>
                      <a:pt x="552" y="819"/>
                      <a:pt x="552" y="672"/>
                    </a:cubicBezTo>
                    <a:lnTo>
                      <a:pt x="525" y="242"/>
                    </a:lnTo>
                    <a:cubicBezTo>
                      <a:pt x="525" y="108"/>
                      <a:pt x="403" y="0"/>
                      <a:pt x="25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10" name="Google Shape;761;p34"/>
              <p:cNvSpPr/>
              <p:nvPr>
                <p:custDataLst>
                  <p:tags r:id="rId39"/>
                </p:custDataLst>
              </p:nvPr>
            </p:nvSpPr>
            <p:spPr>
              <a:xfrm>
                <a:off x="4946325" y="4249175"/>
                <a:ext cx="1380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552" h="942" extrusionOk="0">
                    <a:moveTo>
                      <a:pt x="284" y="1"/>
                    </a:moveTo>
                    <a:cubicBezTo>
                      <a:pt x="148" y="1"/>
                      <a:pt x="41" y="104"/>
                      <a:pt x="28" y="243"/>
                    </a:cubicBezTo>
                    <a:cubicBezTo>
                      <a:pt x="15" y="378"/>
                      <a:pt x="15" y="525"/>
                      <a:pt x="15" y="673"/>
                    </a:cubicBezTo>
                    <a:cubicBezTo>
                      <a:pt x="1" y="807"/>
                      <a:pt x="108" y="928"/>
                      <a:pt x="256" y="941"/>
                    </a:cubicBezTo>
                    <a:lnTo>
                      <a:pt x="269" y="941"/>
                    </a:lnTo>
                    <a:cubicBezTo>
                      <a:pt x="403" y="941"/>
                      <a:pt x="525" y="820"/>
                      <a:pt x="525" y="686"/>
                    </a:cubicBezTo>
                    <a:cubicBezTo>
                      <a:pt x="525" y="552"/>
                      <a:pt x="538" y="405"/>
                      <a:pt x="552" y="270"/>
                    </a:cubicBezTo>
                    <a:cubicBezTo>
                      <a:pt x="552" y="122"/>
                      <a:pt x="444" y="2"/>
                      <a:pt x="310" y="2"/>
                    </a:cubicBezTo>
                    <a:cubicBezTo>
                      <a:pt x="301" y="1"/>
                      <a:pt x="293" y="1"/>
                      <a:pt x="28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11" name="Google Shape;762;p34"/>
              <p:cNvSpPr/>
              <p:nvPr>
                <p:custDataLst>
                  <p:tags r:id="rId40"/>
                </p:custDataLst>
              </p:nvPr>
            </p:nvSpPr>
            <p:spPr>
              <a:xfrm>
                <a:off x="4949025" y="4212200"/>
                <a:ext cx="15450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618" h="930" extrusionOk="0">
                    <a:moveTo>
                      <a:pt x="344" y="0"/>
                    </a:moveTo>
                    <a:cubicBezTo>
                      <a:pt x="215" y="0"/>
                      <a:pt x="106" y="99"/>
                      <a:pt x="95" y="219"/>
                    </a:cubicBezTo>
                    <a:lnTo>
                      <a:pt x="27" y="635"/>
                    </a:lnTo>
                    <a:cubicBezTo>
                      <a:pt x="0" y="783"/>
                      <a:pt x="108" y="917"/>
                      <a:pt x="242" y="930"/>
                    </a:cubicBezTo>
                    <a:lnTo>
                      <a:pt x="283" y="930"/>
                    </a:lnTo>
                    <a:cubicBezTo>
                      <a:pt x="403" y="930"/>
                      <a:pt x="524" y="849"/>
                      <a:pt x="537" y="715"/>
                    </a:cubicBezTo>
                    <a:lnTo>
                      <a:pt x="605" y="300"/>
                    </a:lnTo>
                    <a:cubicBezTo>
                      <a:pt x="618" y="151"/>
                      <a:pt x="524" y="17"/>
                      <a:pt x="390" y="4"/>
                    </a:cubicBezTo>
                    <a:cubicBezTo>
                      <a:pt x="374" y="1"/>
                      <a:pt x="359" y="0"/>
                      <a:pt x="34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12" name="Google Shape;763;p34"/>
              <p:cNvSpPr/>
              <p:nvPr>
                <p:custDataLst>
                  <p:tags r:id="rId41"/>
                </p:custDataLst>
              </p:nvPr>
            </p:nvSpPr>
            <p:spPr>
              <a:xfrm>
                <a:off x="4955725" y="4175800"/>
                <a:ext cx="16800" cy="2342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937" extrusionOk="0">
                    <a:moveTo>
                      <a:pt x="388" y="1"/>
                    </a:moveTo>
                    <a:cubicBezTo>
                      <a:pt x="269" y="1"/>
                      <a:pt x="169" y="86"/>
                      <a:pt x="135" y="198"/>
                    </a:cubicBezTo>
                    <a:lnTo>
                      <a:pt x="27" y="614"/>
                    </a:lnTo>
                    <a:cubicBezTo>
                      <a:pt x="1" y="748"/>
                      <a:pt x="81" y="882"/>
                      <a:pt x="215" y="923"/>
                    </a:cubicBezTo>
                    <a:cubicBezTo>
                      <a:pt x="242" y="923"/>
                      <a:pt x="269" y="936"/>
                      <a:pt x="283" y="936"/>
                    </a:cubicBezTo>
                    <a:cubicBezTo>
                      <a:pt x="403" y="936"/>
                      <a:pt x="511" y="856"/>
                      <a:pt x="538" y="735"/>
                    </a:cubicBezTo>
                    <a:lnTo>
                      <a:pt x="632" y="319"/>
                    </a:lnTo>
                    <a:cubicBezTo>
                      <a:pt x="672" y="184"/>
                      <a:pt x="591" y="50"/>
                      <a:pt x="457" y="10"/>
                    </a:cubicBezTo>
                    <a:cubicBezTo>
                      <a:pt x="433" y="4"/>
                      <a:pt x="410" y="1"/>
                      <a:pt x="38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13" name="Google Shape;764;p34"/>
              <p:cNvSpPr/>
              <p:nvPr>
                <p:custDataLst>
                  <p:tags r:id="rId42"/>
                </p:custDataLst>
              </p:nvPr>
            </p:nvSpPr>
            <p:spPr>
              <a:xfrm>
                <a:off x="4965800" y="4140525"/>
                <a:ext cx="18150" cy="2280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912" extrusionOk="0">
                    <a:moveTo>
                      <a:pt x="446" y="0"/>
                    </a:moveTo>
                    <a:cubicBezTo>
                      <a:pt x="336" y="0"/>
                      <a:pt x="232" y="64"/>
                      <a:pt x="188" y="172"/>
                    </a:cubicBezTo>
                    <a:cubicBezTo>
                      <a:pt x="149" y="307"/>
                      <a:pt x="95" y="441"/>
                      <a:pt x="54" y="575"/>
                    </a:cubicBezTo>
                    <a:cubicBezTo>
                      <a:pt x="0" y="709"/>
                      <a:pt x="68" y="858"/>
                      <a:pt x="215" y="897"/>
                    </a:cubicBezTo>
                    <a:cubicBezTo>
                      <a:pt x="242" y="911"/>
                      <a:pt x="269" y="911"/>
                      <a:pt x="296" y="911"/>
                    </a:cubicBezTo>
                    <a:cubicBezTo>
                      <a:pt x="403" y="911"/>
                      <a:pt x="498" y="844"/>
                      <a:pt x="537" y="736"/>
                    </a:cubicBezTo>
                    <a:cubicBezTo>
                      <a:pt x="578" y="616"/>
                      <a:pt x="632" y="482"/>
                      <a:pt x="672" y="348"/>
                    </a:cubicBezTo>
                    <a:cubicBezTo>
                      <a:pt x="725" y="213"/>
                      <a:pt x="659" y="65"/>
                      <a:pt x="524" y="11"/>
                    </a:cubicBezTo>
                    <a:cubicBezTo>
                      <a:pt x="498" y="4"/>
                      <a:pt x="472" y="0"/>
                      <a:pt x="4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14" name="Google Shape;765;p34"/>
              <p:cNvSpPr/>
              <p:nvPr>
                <p:custDataLst>
                  <p:tags r:id="rId43"/>
                </p:custDataLst>
              </p:nvPr>
            </p:nvSpPr>
            <p:spPr>
              <a:xfrm>
                <a:off x="4686925" y="4076725"/>
                <a:ext cx="345025" cy="405400"/>
              </a:xfrm>
              <a:custGeom>
                <a:avLst/>
                <a:gdLst/>
                <a:ahLst/>
                <a:cxnLst/>
                <a:rect l="l" t="t" r="r" b="b"/>
                <a:pathLst>
                  <a:path w="13801" h="16216" extrusionOk="0">
                    <a:moveTo>
                      <a:pt x="11827" y="523"/>
                    </a:moveTo>
                    <a:lnTo>
                      <a:pt x="11827" y="1382"/>
                    </a:lnTo>
                    <a:lnTo>
                      <a:pt x="2752" y="1382"/>
                    </a:lnTo>
                    <a:cubicBezTo>
                      <a:pt x="2605" y="1382"/>
                      <a:pt x="2497" y="1503"/>
                      <a:pt x="2497" y="1638"/>
                    </a:cubicBezTo>
                    <a:cubicBezTo>
                      <a:pt x="2497" y="1785"/>
                      <a:pt x="2605" y="1906"/>
                      <a:pt x="2752" y="1906"/>
                    </a:cubicBezTo>
                    <a:lnTo>
                      <a:pt x="11921" y="1906"/>
                    </a:lnTo>
                    <a:cubicBezTo>
                      <a:pt x="13720" y="5785"/>
                      <a:pt x="13747" y="10215"/>
                      <a:pt x="12002" y="14122"/>
                    </a:cubicBezTo>
                    <a:cubicBezTo>
                      <a:pt x="11961" y="14122"/>
                      <a:pt x="11921" y="14135"/>
                      <a:pt x="11894" y="14149"/>
                    </a:cubicBezTo>
                    <a:cubicBezTo>
                      <a:pt x="11760" y="14215"/>
                      <a:pt x="11706" y="14363"/>
                      <a:pt x="11760" y="14498"/>
                    </a:cubicBezTo>
                    <a:lnTo>
                      <a:pt x="11827" y="14632"/>
                    </a:lnTo>
                    <a:lnTo>
                      <a:pt x="11827" y="15692"/>
                    </a:lnTo>
                    <a:lnTo>
                      <a:pt x="1973" y="15692"/>
                    </a:lnTo>
                    <a:lnTo>
                      <a:pt x="1973" y="14833"/>
                    </a:lnTo>
                    <a:lnTo>
                      <a:pt x="11048" y="14833"/>
                    </a:lnTo>
                    <a:cubicBezTo>
                      <a:pt x="11196" y="14833"/>
                      <a:pt x="11316" y="14712"/>
                      <a:pt x="11316" y="14578"/>
                    </a:cubicBezTo>
                    <a:cubicBezTo>
                      <a:pt x="11316" y="14430"/>
                      <a:pt x="11196" y="14310"/>
                      <a:pt x="11048" y="14310"/>
                    </a:cubicBezTo>
                    <a:lnTo>
                      <a:pt x="1880" y="14310"/>
                    </a:lnTo>
                    <a:cubicBezTo>
                      <a:pt x="81" y="10417"/>
                      <a:pt x="54" y="6000"/>
                      <a:pt x="1799" y="2094"/>
                    </a:cubicBezTo>
                    <a:cubicBezTo>
                      <a:pt x="1839" y="2094"/>
                      <a:pt x="1880" y="2080"/>
                      <a:pt x="1920" y="2067"/>
                    </a:cubicBezTo>
                    <a:cubicBezTo>
                      <a:pt x="2041" y="2000"/>
                      <a:pt x="2095" y="1852"/>
                      <a:pt x="2041" y="1718"/>
                    </a:cubicBezTo>
                    <a:lnTo>
                      <a:pt x="1973" y="1584"/>
                    </a:lnTo>
                    <a:lnTo>
                      <a:pt x="1973" y="523"/>
                    </a:lnTo>
                    <a:close/>
                    <a:moveTo>
                      <a:pt x="1719" y="0"/>
                    </a:moveTo>
                    <a:cubicBezTo>
                      <a:pt x="1571" y="0"/>
                      <a:pt x="1463" y="120"/>
                      <a:pt x="1463" y="268"/>
                    </a:cubicBezTo>
                    <a:lnTo>
                      <a:pt x="1463" y="1584"/>
                    </a:lnTo>
                    <a:cubicBezTo>
                      <a:pt x="511" y="3610"/>
                      <a:pt x="1" y="5866"/>
                      <a:pt x="1" y="8108"/>
                    </a:cubicBezTo>
                    <a:cubicBezTo>
                      <a:pt x="1" y="10349"/>
                      <a:pt x="511" y="12604"/>
                      <a:pt x="1463" y="14632"/>
                    </a:cubicBezTo>
                    <a:lnTo>
                      <a:pt x="1463" y="15947"/>
                    </a:lnTo>
                    <a:cubicBezTo>
                      <a:pt x="1463" y="16095"/>
                      <a:pt x="1571" y="16216"/>
                      <a:pt x="1719" y="16216"/>
                    </a:cubicBezTo>
                    <a:lnTo>
                      <a:pt x="12082" y="16216"/>
                    </a:lnTo>
                    <a:cubicBezTo>
                      <a:pt x="12229" y="16216"/>
                      <a:pt x="12351" y="16095"/>
                      <a:pt x="12351" y="15947"/>
                    </a:cubicBezTo>
                    <a:lnTo>
                      <a:pt x="12351" y="14632"/>
                    </a:lnTo>
                    <a:cubicBezTo>
                      <a:pt x="13290" y="12604"/>
                      <a:pt x="13800" y="10349"/>
                      <a:pt x="13800" y="8108"/>
                    </a:cubicBezTo>
                    <a:cubicBezTo>
                      <a:pt x="13800" y="5866"/>
                      <a:pt x="13290" y="3610"/>
                      <a:pt x="12351" y="1584"/>
                    </a:cubicBezTo>
                    <a:lnTo>
                      <a:pt x="12351" y="268"/>
                    </a:lnTo>
                    <a:cubicBezTo>
                      <a:pt x="12351" y="120"/>
                      <a:pt x="12229" y="0"/>
                      <a:pt x="120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15" name="Google Shape;766;p34"/>
              <p:cNvSpPr/>
              <p:nvPr>
                <p:custDataLst>
                  <p:tags r:id="rId44"/>
                </p:custDataLst>
              </p:nvPr>
            </p:nvSpPr>
            <p:spPr>
              <a:xfrm>
                <a:off x="4798350" y="4219750"/>
                <a:ext cx="120825" cy="119425"/>
              </a:xfrm>
              <a:custGeom>
                <a:avLst/>
                <a:gdLst/>
                <a:ahLst/>
                <a:cxnLst/>
                <a:rect l="l" t="t" r="r" b="b"/>
                <a:pathLst>
                  <a:path w="4833" h="4777" extrusionOk="0">
                    <a:moveTo>
                      <a:pt x="1732" y="515"/>
                    </a:moveTo>
                    <a:cubicBezTo>
                      <a:pt x="1887" y="515"/>
                      <a:pt x="2038" y="526"/>
                      <a:pt x="2188" y="547"/>
                    </a:cubicBezTo>
                    <a:lnTo>
                      <a:pt x="2188" y="1756"/>
                    </a:lnTo>
                    <a:lnTo>
                      <a:pt x="1007" y="588"/>
                    </a:lnTo>
                    <a:cubicBezTo>
                      <a:pt x="1257" y="540"/>
                      <a:pt x="1498" y="515"/>
                      <a:pt x="1732" y="515"/>
                    </a:cubicBezTo>
                    <a:close/>
                    <a:moveTo>
                      <a:pt x="645" y="950"/>
                    </a:moveTo>
                    <a:lnTo>
                      <a:pt x="1826" y="2131"/>
                    </a:lnTo>
                    <a:lnTo>
                      <a:pt x="604" y="2131"/>
                    </a:lnTo>
                    <a:cubicBezTo>
                      <a:pt x="550" y="1756"/>
                      <a:pt x="564" y="1367"/>
                      <a:pt x="645" y="950"/>
                    </a:cubicBezTo>
                    <a:close/>
                    <a:moveTo>
                      <a:pt x="2336" y="2641"/>
                    </a:moveTo>
                    <a:lnTo>
                      <a:pt x="3879" y="4186"/>
                    </a:lnTo>
                    <a:cubicBezTo>
                      <a:pt x="3638" y="4233"/>
                      <a:pt x="3400" y="4257"/>
                      <a:pt x="3169" y="4257"/>
                    </a:cubicBezTo>
                    <a:cubicBezTo>
                      <a:pt x="2427" y="4257"/>
                      <a:pt x="1760" y="4013"/>
                      <a:pt x="1289" y="3541"/>
                    </a:cubicBezTo>
                    <a:cubicBezTo>
                      <a:pt x="1047" y="3286"/>
                      <a:pt x="859" y="2991"/>
                      <a:pt x="738" y="2641"/>
                    </a:cubicBezTo>
                    <a:close/>
                    <a:moveTo>
                      <a:pt x="1727" y="0"/>
                    </a:moveTo>
                    <a:cubicBezTo>
                      <a:pt x="1311" y="0"/>
                      <a:pt x="875" y="66"/>
                      <a:pt x="430" y="198"/>
                    </a:cubicBezTo>
                    <a:cubicBezTo>
                      <a:pt x="416" y="198"/>
                      <a:pt x="416" y="212"/>
                      <a:pt x="403" y="212"/>
                    </a:cubicBezTo>
                    <a:cubicBezTo>
                      <a:pt x="389" y="212"/>
                      <a:pt x="389" y="225"/>
                      <a:pt x="376" y="225"/>
                    </a:cubicBezTo>
                    <a:cubicBezTo>
                      <a:pt x="362" y="239"/>
                      <a:pt x="362" y="239"/>
                      <a:pt x="349" y="239"/>
                    </a:cubicBezTo>
                    <a:lnTo>
                      <a:pt x="349" y="252"/>
                    </a:lnTo>
                    <a:cubicBezTo>
                      <a:pt x="335" y="252"/>
                      <a:pt x="335" y="252"/>
                      <a:pt x="323" y="266"/>
                    </a:cubicBezTo>
                    <a:cubicBezTo>
                      <a:pt x="323" y="279"/>
                      <a:pt x="309" y="279"/>
                      <a:pt x="309" y="293"/>
                    </a:cubicBezTo>
                    <a:lnTo>
                      <a:pt x="296" y="293"/>
                    </a:lnTo>
                    <a:cubicBezTo>
                      <a:pt x="296" y="293"/>
                      <a:pt x="296" y="306"/>
                      <a:pt x="282" y="306"/>
                    </a:cubicBezTo>
                    <a:lnTo>
                      <a:pt x="282" y="320"/>
                    </a:lnTo>
                    <a:cubicBezTo>
                      <a:pt x="282" y="320"/>
                      <a:pt x="282" y="333"/>
                      <a:pt x="269" y="333"/>
                    </a:cubicBezTo>
                    <a:lnTo>
                      <a:pt x="269" y="347"/>
                    </a:lnTo>
                    <a:cubicBezTo>
                      <a:pt x="269" y="347"/>
                      <a:pt x="269" y="359"/>
                      <a:pt x="255" y="373"/>
                    </a:cubicBezTo>
                    <a:cubicBezTo>
                      <a:pt x="40" y="1098"/>
                      <a:pt x="0" y="1796"/>
                      <a:pt x="135" y="2427"/>
                    </a:cubicBezTo>
                    <a:cubicBezTo>
                      <a:pt x="135" y="2441"/>
                      <a:pt x="147" y="2454"/>
                      <a:pt x="147" y="2468"/>
                    </a:cubicBezTo>
                    <a:cubicBezTo>
                      <a:pt x="269" y="3017"/>
                      <a:pt x="537" y="3515"/>
                      <a:pt x="926" y="3903"/>
                    </a:cubicBezTo>
                    <a:cubicBezTo>
                      <a:pt x="1504" y="4481"/>
                      <a:pt x="2295" y="4776"/>
                      <a:pt x="3168" y="4776"/>
                    </a:cubicBezTo>
                    <a:cubicBezTo>
                      <a:pt x="3584" y="4776"/>
                      <a:pt x="4014" y="4709"/>
                      <a:pt x="4457" y="4575"/>
                    </a:cubicBezTo>
                    <a:cubicBezTo>
                      <a:pt x="4470" y="4562"/>
                      <a:pt x="4484" y="4562"/>
                      <a:pt x="4484" y="4562"/>
                    </a:cubicBezTo>
                    <a:lnTo>
                      <a:pt x="4497" y="4562"/>
                    </a:lnTo>
                    <a:cubicBezTo>
                      <a:pt x="4497" y="4548"/>
                      <a:pt x="4511" y="4548"/>
                      <a:pt x="4511" y="4548"/>
                    </a:cubicBezTo>
                    <a:lnTo>
                      <a:pt x="4524" y="4548"/>
                    </a:lnTo>
                    <a:cubicBezTo>
                      <a:pt x="4524" y="4535"/>
                      <a:pt x="4538" y="4535"/>
                      <a:pt x="4538" y="4535"/>
                    </a:cubicBezTo>
                    <a:lnTo>
                      <a:pt x="4538" y="4521"/>
                    </a:lnTo>
                    <a:cubicBezTo>
                      <a:pt x="4551" y="4521"/>
                      <a:pt x="4564" y="4508"/>
                      <a:pt x="4564" y="4508"/>
                    </a:cubicBezTo>
                    <a:cubicBezTo>
                      <a:pt x="4577" y="4494"/>
                      <a:pt x="4577" y="4494"/>
                      <a:pt x="4577" y="4481"/>
                    </a:cubicBezTo>
                    <a:lnTo>
                      <a:pt x="4591" y="4481"/>
                    </a:lnTo>
                    <a:cubicBezTo>
                      <a:pt x="4591" y="4467"/>
                      <a:pt x="4591" y="4467"/>
                      <a:pt x="4604" y="4454"/>
                    </a:cubicBezTo>
                    <a:cubicBezTo>
                      <a:pt x="4604" y="4440"/>
                      <a:pt x="4618" y="4440"/>
                      <a:pt x="4618" y="4427"/>
                    </a:cubicBezTo>
                    <a:cubicBezTo>
                      <a:pt x="4618" y="4413"/>
                      <a:pt x="4631" y="4413"/>
                      <a:pt x="4631" y="4401"/>
                    </a:cubicBezTo>
                    <a:cubicBezTo>
                      <a:pt x="4765" y="3971"/>
                      <a:pt x="4833" y="3541"/>
                      <a:pt x="4833" y="3125"/>
                    </a:cubicBezTo>
                    <a:cubicBezTo>
                      <a:pt x="4833" y="2978"/>
                      <a:pt x="4712" y="2870"/>
                      <a:pt x="4577" y="2870"/>
                    </a:cubicBezTo>
                    <a:cubicBezTo>
                      <a:pt x="4430" y="2870"/>
                      <a:pt x="4309" y="2978"/>
                      <a:pt x="4309" y="3125"/>
                    </a:cubicBezTo>
                    <a:cubicBezTo>
                      <a:pt x="4309" y="3353"/>
                      <a:pt x="4296" y="3581"/>
                      <a:pt x="4242" y="3823"/>
                    </a:cubicBezTo>
                    <a:lnTo>
                      <a:pt x="2698" y="2280"/>
                    </a:lnTo>
                    <a:lnTo>
                      <a:pt x="2698" y="682"/>
                    </a:lnTo>
                    <a:cubicBezTo>
                      <a:pt x="3047" y="803"/>
                      <a:pt x="3342" y="977"/>
                      <a:pt x="3598" y="1233"/>
                    </a:cubicBezTo>
                    <a:cubicBezTo>
                      <a:pt x="3852" y="1501"/>
                      <a:pt x="4054" y="1809"/>
                      <a:pt x="4175" y="2185"/>
                    </a:cubicBezTo>
                    <a:cubicBezTo>
                      <a:pt x="4207" y="2293"/>
                      <a:pt x="4309" y="2358"/>
                      <a:pt x="4417" y="2358"/>
                    </a:cubicBezTo>
                    <a:cubicBezTo>
                      <a:pt x="4444" y="2358"/>
                      <a:pt x="4471" y="2354"/>
                      <a:pt x="4497" y="2346"/>
                    </a:cubicBezTo>
                    <a:cubicBezTo>
                      <a:pt x="4631" y="2306"/>
                      <a:pt x="4712" y="2158"/>
                      <a:pt x="4658" y="2024"/>
                    </a:cubicBezTo>
                    <a:cubicBezTo>
                      <a:pt x="4524" y="1568"/>
                      <a:pt x="4282" y="1192"/>
                      <a:pt x="3960" y="870"/>
                    </a:cubicBezTo>
                    <a:cubicBezTo>
                      <a:pt x="3571" y="481"/>
                      <a:pt x="3074" y="212"/>
                      <a:pt x="2524" y="91"/>
                    </a:cubicBezTo>
                    <a:cubicBezTo>
                      <a:pt x="2510" y="78"/>
                      <a:pt x="2497" y="78"/>
                      <a:pt x="2483" y="78"/>
                    </a:cubicBezTo>
                    <a:cubicBezTo>
                      <a:pt x="2240" y="26"/>
                      <a:pt x="1987" y="0"/>
                      <a:pt x="172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116" name="文本框 115"/>
          <p:cNvSpPr txBox="1"/>
          <p:nvPr>
            <p:custDataLst>
              <p:tags r:id="rId45"/>
            </p:custDataLst>
          </p:nvPr>
        </p:nvSpPr>
        <p:spPr>
          <a:xfrm>
            <a:off x="8755984" y="574559"/>
            <a:ext cx="2882900" cy="7435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3200" dirty="0">
                <a:solidFill>
                  <a:srgbClr val="784027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Project Recap</a:t>
            </a:r>
            <a:endParaRPr lang="en-US" altLang="zh-CN" sz="3200" dirty="0">
              <a:solidFill>
                <a:srgbClr val="784027"/>
              </a:solidFill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117" name="文本框 116"/>
          <p:cNvSpPr txBox="1"/>
          <p:nvPr>
            <p:custDataLst>
              <p:tags r:id="rId46"/>
            </p:custDataLst>
          </p:nvPr>
        </p:nvSpPr>
        <p:spPr>
          <a:xfrm>
            <a:off x="8795206" y="1910659"/>
            <a:ext cx="239240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784027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Problem</a:t>
            </a:r>
            <a:endParaRPr lang="en-US" altLang="zh-CN" sz="3200" dirty="0">
              <a:solidFill>
                <a:srgbClr val="784027"/>
              </a:solidFill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118" name="文本框 117"/>
          <p:cNvSpPr txBox="1"/>
          <p:nvPr>
            <p:custDataLst>
              <p:tags r:id="rId47"/>
            </p:custDataLst>
          </p:nvPr>
        </p:nvSpPr>
        <p:spPr>
          <a:xfrm>
            <a:off x="8794277" y="3078897"/>
            <a:ext cx="239240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784027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Process</a:t>
            </a:r>
            <a:endParaRPr lang="en-US" altLang="zh-CN" sz="3200" dirty="0">
              <a:solidFill>
                <a:srgbClr val="784027"/>
              </a:solidFill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119" name="文本框 118"/>
          <p:cNvSpPr txBox="1"/>
          <p:nvPr>
            <p:custDataLst>
              <p:tags r:id="rId48"/>
            </p:custDataLst>
          </p:nvPr>
        </p:nvSpPr>
        <p:spPr>
          <a:xfrm>
            <a:off x="8794277" y="4326094"/>
            <a:ext cx="239240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784027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Insight</a:t>
            </a:r>
            <a:endParaRPr lang="en-US" altLang="zh-CN" sz="3200" dirty="0">
              <a:solidFill>
                <a:srgbClr val="784027"/>
              </a:solidFill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grpSp>
        <p:nvGrpSpPr>
          <p:cNvPr id="2" name="组合 60"/>
          <p:cNvGrpSpPr/>
          <p:nvPr>
            <p:custDataLst>
              <p:tags r:id="rId49"/>
            </p:custDataLst>
          </p:nvPr>
        </p:nvGrpSpPr>
        <p:grpSpPr>
          <a:xfrm>
            <a:off x="7557987" y="5386526"/>
            <a:ext cx="915092" cy="905931"/>
            <a:chOff x="5416756" y="2178035"/>
            <a:chExt cx="1242000" cy="1242000"/>
          </a:xfrm>
        </p:grpSpPr>
        <p:sp>
          <p:nvSpPr>
            <p:cNvPr id="3" name="Google Shape;783;p35"/>
            <p:cNvSpPr/>
            <p:nvPr>
              <p:custDataLst>
                <p:tags r:id="rId50"/>
              </p:custDataLst>
            </p:nvPr>
          </p:nvSpPr>
          <p:spPr>
            <a:xfrm>
              <a:off x="5416756" y="2178035"/>
              <a:ext cx="1242000" cy="1242000"/>
            </a:xfrm>
            <a:prstGeom prst="rect">
              <a:avLst/>
            </a:prstGeom>
            <a:noFill/>
            <a:ln w="19050" cap="flat" cmpd="sng">
              <a:solidFill>
                <a:srgbClr val="784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  <p:grpSp>
          <p:nvGrpSpPr>
            <p:cNvPr id="4" name="Google Shape;799;p35"/>
            <p:cNvGrpSpPr/>
            <p:nvPr/>
          </p:nvGrpSpPr>
          <p:grpSpPr>
            <a:xfrm>
              <a:off x="5682704" y="2458269"/>
              <a:ext cx="710115" cy="656535"/>
              <a:chOff x="987575" y="247000"/>
              <a:chExt cx="5618000" cy="5194100"/>
            </a:xfrm>
            <a:solidFill>
              <a:srgbClr val="784027"/>
            </a:solidFill>
          </p:grpSpPr>
          <p:sp>
            <p:nvSpPr>
              <p:cNvPr id="5" name="Google Shape;800;p35"/>
              <p:cNvSpPr/>
              <p:nvPr>
                <p:custDataLst>
                  <p:tags r:id="rId51"/>
                </p:custDataLst>
              </p:nvPr>
            </p:nvSpPr>
            <p:spPr>
              <a:xfrm>
                <a:off x="987575" y="247000"/>
                <a:ext cx="5618000" cy="5194100"/>
              </a:xfrm>
              <a:custGeom>
                <a:avLst/>
                <a:gdLst/>
                <a:ahLst/>
                <a:cxnLst/>
                <a:rect l="l" t="t" r="r" b="b"/>
                <a:pathLst>
                  <a:path w="224720" h="207764" extrusionOk="0">
                    <a:moveTo>
                      <a:pt x="151554" y="10987"/>
                    </a:moveTo>
                    <a:cubicBezTo>
                      <a:pt x="154738" y="10987"/>
                      <a:pt x="157887" y="11130"/>
                      <a:pt x="160892" y="11416"/>
                    </a:cubicBezTo>
                    <a:lnTo>
                      <a:pt x="159211" y="23258"/>
                    </a:lnTo>
                    <a:cubicBezTo>
                      <a:pt x="156742" y="23008"/>
                      <a:pt x="154166" y="22901"/>
                      <a:pt x="151554" y="22901"/>
                    </a:cubicBezTo>
                    <a:lnTo>
                      <a:pt x="102288" y="22901"/>
                    </a:lnTo>
                    <a:cubicBezTo>
                      <a:pt x="99641" y="22901"/>
                      <a:pt x="97101" y="23008"/>
                      <a:pt x="94596" y="23258"/>
                    </a:cubicBezTo>
                    <a:lnTo>
                      <a:pt x="93773" y="17248"/>
                    </a:lnTo>
                    <a:cubicBezTo>
                      <a:pt x="93773" y="17248"/>
                      <a:pt x="92950" y="11416"/>
                      <a:pt x="92950" y="11416"/>
                    </a:cubicBezTo>
                    <a:cubicBezTo>
                      <a:pt x="95956" y="11130"/>
                      <a:pt x="99068" y="10987"/>
                      <a:pt x="102288" y="10987"/>
                    </a:cubicBezTo>
                    <a:close/>
                    <a:moveTo>
                      <a:pt x="166652" y="21899"/>
                    </a:moveTo>
                    <a:cubicBezTo>
                      <a:pt x="179210" y="24367"/>
                      <a:pt x="188584" y="30020"/>
                      <a:pt x="193915" y="38464"/>
                    </a:cubicBezTo>
                    <a:cubicBezTo>
                      <a:pt x="199389" y="47158"/>
                      <a:pt x="200212" y="58356"/>
                      <a:pt x="196312" y="70807"/>
                    </a:cubicBezTo>
                    <a:cubicBezTo>
                      <a:pt x="191661" y="85547"/>
                      <a:pt x="186867" y="100753"/>
                      <a:pt x="185543" y="117711"/>
                    </a:cubicBezTo>
                    <a:cubicBezTo>
                      <a:pt x="179461" y="112738"/>
                      <a:pt x="172699" y="108517"/>
                      <a:pt x="165472" y="105225"/>
                    </a:cubicBezTo>
                    <a:cubicBezTo>
                      <a:pt x="165293" y="105118"/>
                      <a:pt x="165078" y="105010"/>
                      <a:pt x="164899" y="104939"/>
                    </a:cubicBezTo>
                    <a:cubicBezTo>
                      <a:pt x="164828" y="104903"/>
                      <a:pt x="164756" y="104867"/>
                      <a:pt x="164685" y="104867"/>
                    </a:cubicBezTo>
                    <a:cubicBezTo>
                      <a:pt x="154166" y="100180"/>
                      <a:pt x="142610" y="97390"/>
                      <a:pt x="130481" y="96925"/>
                    </a:cubicBezTo>
                    <a:lnTo>
                      <a:pt x="130481" y="89697"/>
                    </a:lnTo>
                    <a:lnTo>
                      <a:pt x="136456" y="89697"/>
                    </a:lnTo>
                    <a:cubicBezTo>
                      <a:pt x="138424" y="89697"/>
                      <a:pt x="140034" y="88087"/>
                      <a:pt x="140034" y="86120"/>
                    </a:cubicBezTo>
                    <a:cubicBezTo>
                      <a:pt x="140034" y="84116"/>
                      <a:pt x="138424" y="82542"/>
                      <a:pt x="136456" y="82542"/>
                    </a:cubicBezTo>
                    <a:lnTo>
                      <a:pt x="117387" y="82542"/>
                    </a:lnTo>
                    <a:cubicBezTo>
                      <a:pt x="115383" y="82542"/>
                      <a:pt x="113809" y="84116"/>
                      <a:pt x="113809" y="86120"/>
                    </a:cubicBezTo>
                    <a:cubicBezTo>
                      <a:pt x="113809" y="88087"/>
                      <a:pt x="115383" y="89697"/>
                      <a:pt x="117387" y="89697"/>
                    </a:cubicBezTo>
                    <a:lnTo>
                      <a:pt x="123326" y="89697"/>
                    </a:lnTo>
                    <a:lnTo>
                      <a:pt x="123326" y="96925"/>
                    </a:lnTo>
                    <a:cubicBezTo>
                      <a:pt x="111448" y="97390"/>
                      <a:pt x="99748" y="100109"/>
                      <a:pt x="88943" y="104939"/>
                    </a:cubicBezTo>
                    <a:cubicBezTo>
                      <a:pt x="88800" y="104975"/>
                      <a:pt x="88657" y="105046"/>
                      <a:pt x="88514" y="105118"/>
                    </a:cubicBezTo>
                    <a:cubicBezTo>
                      <a:pt x="85938" y="106298"/>
                      <a:pt x="83434" y="107551"/>
                      <a:pt x="80965" y="108982"/>
                    </a:cubicBezTo>
                    <a:cubicBezTo>
                      <a:pt x="76493" y="111522"/>
                      <a:pt x="72271" y="114420"/>
                      <a:pt x="68264" y="117676"/>
                    </a:cubicBezTo>
                    <a:cubicBezTo>
                      <a:pt x="66940" y="100717"/>
                      <a:pt x="62182" y="85547"/>
                      <a:pt x="57531" y="70807"/>
                    </a:cubicBezTo>
                    <a:cubicBezTo>
                      <a:pt x="53595" y="58356"/>
                      <a:pt x="54454" y="47158"/>
                      <a:pt x="59928" y="38464"/>
                    </a:cubicBezTo>
                    <a:cubicBezTo>
                      <a:pt x="65223" y="30020"/>
                      <a:pt x="74632" y="24332"/>
                      <a:pt x="87190" y="21899"/>
                    </a:cubicBezTo>
                    <a:lnTo>
                      <a:pt x="88693" y="32417"/>
                    </a:lnTo>
                    <a:cubicBezTo>
                      <a:pt x="88943" y="34206"/>
                      <a:pt x="90482" y="35494"/>
                      <a:pt x="92235" y="35494"/>
                    </a:cubicBezTo>
                    <a:cubicBezTo>
                      <a:pt x="92378" y="35494"/>
                      <a:pt x="92557" y="35494"/>
                      <a:pt x="92736" y="35458"/>
                    </a:cubicBezTo>
                    <a:cubicBezTo>
                      <a:pt x="94704" y="35172"/>
                      <a:pt x="96063" y="33383"/>
                      <a:pt x="95777" y="31416"/>
                    </a:cubicBezTo>
                    <a:lnTo>
                      <a:pt x="95634" y="30342"/>
                    </a:lnTo>
                    <a:cubicBezTo>
                      <a:pt x="97780" y="30163"/>
                      <a:pt x="99999" y="30056"/>
                      <a:pt x="102288" y="30056"/>
                    </a:cubicBezTo>
                    <a:lnTo>
                      <a:pt x="151554" y="30056"/>
                    </a:lnTo>
                    <a:cubicBezTo>
                      <a:pt x="153844" y="30056"/>
                      <a:pt x="156062" y="30163"/>
                      <a:pt x="158209" y="30342"/>
                    </a:cubicBezTo>
                    <a:lnTo>
                      <a:pt x="158066" y="31416"/>
                    </a:lnTo>
                    <a:cubicBezTo>
                      <a:pt x="157780" y="33383"/>
                      <a:pt x="159139" y="35172"/>
                      <a:pt x="161107" y="35458"/>
                    </a:cubicBezTo>
                    <a:cubicBezTo>
                      <a:pt x="161286" y="35494"/>
                      <a:pt x="161429" y="35494"/>
                      <a:pt x="161608" y="35494"/>
                    </a:cubicBezTo>
                    <a:cubicBezTo>
                      <a:pt x="163361" y="35494"/>
                      <a:pt x="164899" y="34206"/>
                      <a:pt x="165150" y="32417"/>
                    </a:cubicBezTo>
                    <a:lnTo>
                      <a:pt x="166652" y="21899"/>
                    </a:lnTo>
                    <a:close/>
                    <a:moveTo>
                      <a:pt x="126903" y="104009"/>
                    </a:moveTo>
                    <a:cubicBezTo>
                      <a:pt x="138173" y="104009"/>
                      <a:pt x="148907" y="106191"/>
                      <a:pt x="158781" y="110127"/>
                    </a:cubicBezTo>
                    <a:cubicBezTo>
                      <a:pt x="153415" y="119286"/>
                      <a:pt x="140893" y="125475"/>
                      <a:pt x="126903" y="125475"/>
                    </a:cubicBezTo>
                    <a:cubicBezTo>
                      <a:pt x="112914" y="125475"/>
                      <a:pt x="100392" y="119286"/>
                      <a:pt x="95026" y="110055"/>
                    </a:cubicBezTo>
                    <a:cubicBezTo>
                      <a:pt x="104972" y="106119"/>
                      <a:pt x="115777" y="104009"/>
                      <a:pt x="126903" y="104009"/>
                    </a:cubicBezTo>
                    <a:close/>
                    <a:moveTo>
                      <a:pt x="13238" y="112774"/>
                    </a:moveTo>
                    <a:cubicBezTo>
                      <a:pt x="23971" y="118141"/>
                      <a:pt x="30662" y="125940"/>
                      <a:pt x="37173" y="133561"/>
                    </a:cubicBezTo>
                    <a:cubicBezTo>
                      <a:pt x="40644" y="137604"/>
                      <a:pt x="44257" y="141826"/>
                      <a:pt x="48479" y="145511"/>
                    </a:cubicBezTo>
                    <a:cubicBezTo>
                      <a:pt x="49143" y="146084"/>
                      <a:pt x="50010" y="146403"/>
                      <a:pt x="50888" y="146403"/>
                    </a:cubicBezTo>
                    <a:cubicBezTo>
                      <a:pt x="51051" y="146403"/>
                      <a:pt x="51214" y="146392"/>
                      <a:pt x="51377" y="146369"/>
                    </a:cubicBezTo>
                    <a:cubicBezTo>
                      <a:pt x="52414" y="146190"/>
                      <a:pt x="53309" y="145582"/>
                      <a:pt x="53881" y="144688"/>
                    </a:cubicBezTo>
                    <a:cubicBezTo>
                      <a:pt x="57674" y="138534"/>
                      <a:pt x="62182" y="132989"/>
                      <a:pt x="67191" y="128123"/>
                    </a:cubicBezTo>
                    <a:cubicBezTo>
                      <a:pt x="67441" y="127944"/>
                      <a:pt x="67656" y="127729"/>
                      <a:pt x="67870" y="127479"/>
                    </a:cubicBezTo>
                    <a:cubicBezTo>
                      <a:pt x="74024" y="121611"/>
                      <a:pt x="80965" y="116781"/>
                      <a:pt x="88478" y="113025"/>
                    </a:cubicBezTo>
                    <a:cubicBezTo>
                      <a:pt x="91376" y="118248"/>
                      <a:pt x="96027" y="122863"/>
                      <a:pt x="101931" y="126262"/>
                    </a:cubicBezTo>
                    <a:cubicBezTo>
                      <a:pt x="109194" y="130413"/>
                      <a:pt x="117816" y="132631"/>
                      <a:pt x="126903" y="132631"/>
                    </a:cubicBezTo>
                    <a:cubicBezTo>
                      <a:pt x="135991" y="132631"/>
                      <a:pt x="144649" y="130413"/>
                      <a:pt x="151876" y="126262"/>
                    </a:cubicBezTo>
                    <a:cubicBezTo>
                      <a:pt x="157780" y="122863"/>
                      <a:pt x="162431" y="118284"/>
                      <a:pt x="165293" y="113060"/>
                    </a:cubicBezTo>
                    <a:cubicBezTo>
                      <a:pt x="193450" y="127193"/>
                      <a:pt x="212770" y="156316"/>
                      <a:pt x="212770" y="189875"/>
                    </a:cubicBezTo>
                    <a:lnTo>
                      <a:pt x="212770" y="200608"/>
                    </a:lnTo>
                    <a:lnTo>
                      <a:pt x="200677" y="200608"/>
                    </a:lnTo>
                    <a:lnTo>
                      <a:pt x="200677" y="185081"/>
                    </a:lnTo>
                    <a:cubicBezTo>
                      <a:pt x="200677" y="185009"/>
                      <a:pt x="200677" y="184938"/>
                      <a:pt x="200677" y="184866"/>
                    </a:cubicBezTo>
                    <a:cubicBezTo>
                      <a:pt x="200069" y="175779"/>
                      <a:pt x="197815" y="166977"/>
                      <a:pt x="193951" y="158713"/>
                    </a:cubicBezTo>
                    <a:cubicBezTo>
                      <a:pt x="193355" y="157417"/>
                      <a:pt x="192064" y="156647"/>
                      <a:pt x="190719" y="156647"/>
                    </a:cubicBezTo>
                    <a:cubicBezTo>
                      <a:pt x="190206" y="156647"/>
                      <a:pt x="189686" y="156759"/>
                      <a:pt x="189192" y="156995"/>
                    </a:cubicBezTo>
                    <a:cubicBezTo>
                      <a:pt x="187403" y="157818"/>
                      <a:pt x="186652" y="159929"/>
                      <a:pt x="187475" y="161718"/>
                    </a:cubicBezTo>
                    <a:cubicBezTo>
                      <a:pt x="190945" y="169160"/>
                      <a:pt x="192985" y="177067"/>
                      <a:pt x="193521" y="185224"/>
                    </a:cubicBezTo>
                    <a:lnTo>
                      <a:pt x="193521" y="200608"/>
                    </a:lnTo>
                    <a:lnTo>
                      <a:pt x="41037" y="200608"/>
                    </a:lnTo>
                    <a:lnTo>
                      <a:pt x="41037" y="189875"/>
                    </a:lnTo>
                    <a:cubicBezTo>
                      <a:pt x="41037" y="182076"/>
                      <a:pt x="42075" y="174383"/>
                      <a:pt x="44150" y="166942"/>
                    </a:cubicBezTo>
                    <a:cubicBezTo>
                      <a:pt x="44508" y="165618"/>
                      <a:pt x="44078" y="164187"/>
                      <a:pt x="43041" y="163292"/>
                    </a:cubicBezTo>
                    <a:cubicBezTo>
                      <a:pt x="35384" y="156673"/>
                      <a:pt x="30733" y="148802"/>
                      <a:pt x="26225" y="141182"/>
                    </a:cubicBezTo>
                    <a:cubicBezTo>
                      <a:pt x="21467" y="133096"/>
                      <a:pt x="16923" y="125439"/>
                      <a:pt x="8945" y="119286"/>
                    </a:cubicBezTo>
                    <a:lnTo>
                      <a:pt x="13238" y="112774"/>
                    </a:lnTo>
                    <a:close/>
                    <a:moveTo>
                      <a:pt x="88215" y="1"/>
                    </a:moveTo>
                    <a:cubicBezTo>
                      <a:pt x="88042" y="1"/>
                      <a:pt x="87867" y="13"/>
                      <a:pt x="87691" y="39"/>
                    </a:cubicBezTo>
                    <a:cubicBezTo>
                      <a:pt x="85759" y="325"/>
                      <a:pt x="84400" y="2114"/>
                      <a:pt x="84686" y="4081"/>
                    </a:cubicBezTo>
                    <a:lnTo>
                      <a:pt x="85330" y="8804"/>
                    </a:lnTo>
                    <a:lnTo>
                      <a:pt x="86188" y="14779"/>
                    </a:lnTo>
                    <a:cubicBezTo>
                      <a:pt x="71448" y="17605"/>
                      <a:pt x="60321" y="24403"/>
                      <a:pt x="53881" y="34636"/>
                    </a:cubicBezTo>
                    <a:cubicBezTo>
                      <a:pt x="47227" y="45190"/>
                      <a:pt x="46118" y="58428"/>
                      <a:pt x="50697" y="72954"/>
                    </a:cubicBezTo>
                    <a:cubicBezTo>
                      <a:pt x="55742" y="88910"/>
                      <a:pt x="60929" y="105404"/>
                      <a:pt x="61430" y="123829"/>
                    </a:cubicBezTo>
                    <a:cubicBezTo>
                      <a:pt x="57280" y="127944"/>
                      <a:pt x="53488" y="132452"/>
                      <a:pt x="50160" y="137282"/>
                    </a:cubicBezTo>
                    <a:cubicBezTo>
                      <a:pt x="47513" y="134634"/>
                      <a:pt x="45044" y="131736"/>
                      <a:pt x="42611" y="128874"/>
                    </a:cubicBezTo>
                    <a:cubicBezTo>
                      <a:pt x="35062" y="120073"/>
                      <a:pt x="27227" y="110949"/>
                      <a:pt x="13381" y="104939"/>
                    </a:cubicBezTo>
                    <a:cubicBezTo>
                      <a:pt x="12915" y="104742"/>
                      <a:pt x="12429" y="104647"/>
                      <a:pt x="11950" y="104647"/>
                    </a:cubicBezTo>
                    <a:cubicBezTo>
                      <a:pt x="10773" y="104647"/>
                      <a:pt x="9641" y="105220"/>
                      <a:pt x="8980" y="106263"/>
                    </a:cubicBezTo>
                    <a:lnTo>
                      <a:pt x="1109" y="118212"/>
                    </a:lnTo>
                    <a:cubicBezTo>
                      <a:pt x="0" y="119858"/>
                      <a:pt x="465" y="122076"/>
                      <a:pt x="2111" y="123150"/>
                    </a:cubicBezTo>
                    <a:cubicBezTo>
                      <a:pt x="10590" y="128731"/>
                      <a:pt x="14955" y="136173"/>
                      <a:pt x="20071" y="144831"/>
                    </a:cubicBezTo>
                    <a:cubicBezTo>
                      <a:pt x="24544" y="152380"/>
                      <a:pt x="29159" y="160180"/>
                      <a:pt x="36672" y="167192"/>
                    </a:cubicBezTo>
                    <a:cubicBezTo>
                      <a:pt x="34848" y="174562"/>
                      <a:pt x="33882" y="182183"/>
                      <a:pt x="33882" y="189875"/>
                    </a:cubicBezTo>
                    <a:lnTo>
                      <a:pt x="33882" y="200608"/>
                    </a:lnTo>
                    <a:lnTo>
                      <a:pt x="32701" y="200608"/>
                    </a:lnTo>
                    <a:cubicBezTo>
                      <a:pt x="30733" y="200608"/>
                      <a:pt x="29123" y="202183"/>
                      <a:pt x="29123" y="204186"/>
                    </a:cubicBezTo>
                    <a:cubicBezTo>
                      <a:pt x="29123" y="206154"/>
                      <a:pt x="30733" y="207764"/>
                      <a:pt x="32701" y="207764"/>
                    </a:cubicBezTo>
                    <a:lnTo>
                      <a:pt x="221142" y="207764"/>
                    </a:lnTo>
                    <a:cubicBezTo>
                      <a:pt x="223110" y="207764"/>
                      <a:pt x="224720" y="206154"/>
                      <a:pt x="224720" y="204186"/>
                    </a:cubicBezTo>
                    <a:cubicBezTo>
                      <a:pt x="224720" y="202183"/>
                      <a:pt x="223110" y="200608"/>
                      <a:pt x="221142" y="200608"/>
                    </a:cubicBezTo>
                    <a:lnTo>
                      <a:pt x="219925" y="200608"/>
                    </a:lnTo>
                    <a:lnTo>
                      <a:pt x="219925" y="189875"/>
                    </a:lnTo>
                    <a:cubicBezTo>
                      <a:pt x="219925" y="164079"/>
                      <a:pt x="209407" y="140716"/>
                      <a:pt x="192377" y="123865"/>
                    </a:cubicBezTo>
                    <a:cubicBezTo>
                      <a:pt x="192913" y="105440"/>
                      <a:pt x="198101" y="88946"/>
                      <a:pt x="203110" y="72954"/>
                    </a:cubicBezTo>
                    <a:cubicBezTo>
                      <a:pt x="207689" y="58428"/>
                      <a:pt x="206616" y="45190"/>
                      <a:pt x="199961" y="34636"/>
                    </a:cubicBezTo>
                    <a:cubicBezTo>
                      <a:pt x="193521" y="24403"/>
                      <a:pt x="182395" y="17605"/>
                      <a:pt x="167654" y="14779"/>
                    </a:cubicBezTo>
                    <a:lnTo>
                      <a:pt x="168477" y="8804"/>
                    </a:lnTo>
                    <a:cubicBezTo>
                      <a:pt x="168513" y="8804"/>
                      <a:pt x="169157" y="4081"/>
                      <a:pt x="169157" y="4081"/>
                    </a:cubicBezTo>
                    <a:cubicBezTo>
                      <a:pt x="169443" y="2114"/>
                      <a:pt x="168084" y="325"/>
                      <a:pt x="166116" y="39"/>
                    </a:cubicBezTo>
                    <a:cubicBezTo>
                      <a:pt x="165943" y="13"/>
                      <a:pt x="165771" y="1"/>
                      <a:pt x="165601" y="1"/>
                    </a:cubicBezTo>
                    <a:cubicBezTo>
                      <a:pt x="163870" y="1"/>
                      <a:pt x="162334" y="1288"/>
                      <a:pt x="162073" y="3080"/>
                    </a:cubicBezTo>
                    <a:lnTo>
                      <a:pt x="161894" y="4332"/>
                    </a:lnTo>
                    <a:cubicBezTo>
                      <a:pt x="158567" y="4010"/>
                      <a:pt x="155096" y="3831"/>
                      <a:pt x="151554" y="3831"/>
                    </a:cubicBezTo>
                    <a:lnTo>
                      <a:pt x="102288" y="3831"/>
                    </a:lnTo>
                    <a:cubicBezTo>
                      <a:pt x="98746" y="3831"/>
                      <a:pt x="95276" y="4010"/>
                      <a:pt x="91949" y="4332"/>
                    </a:cubicBezTo>
                    <a:lnTo>
                      <a:pt x="91770" y="3080"/>
                    </a:lnTo>
                    <a:cubicBezTo>
                      <a:pt x="91509" y="1288"/>
                      <a:pt x="89973" y="1"/>
                      <a:pt x="882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" name="Google Shape;801;p35"/>
              <p:cNvSpPr/>
              <p:nvPr>
                <p:custDataLst>
                  <p:tags r:id="rId52"/>
                </p:custDataLst>
              </p:nvPr>
            </p:nvSpPr>
            <p:spPr>
              <a:xfrm>
                <a:off x="5102000" y="3488675"/>
                <a:ext cx="571575" cy="546375"/>
              </a:xfrm>
              <a:custGeom>
                <a:avLst/>
                <a:gdLst/>
                <a:ahLst/>
                <a:cxnLst/>
                <a:rect l="l" t="t" r="r" b="b"/>
                <a:pathLst>
                  <a:path w="22863" h="21855" extrusionOk="0">
                    <a:moveTo>
                      <a:pt x="4046" y="0"/>
                    </a:moveTo>
                    <a:cubicBezTo>
                      <a:pt x="2955" y="0"/>
                      <a:pt x="1884" y="502"/>
                      <a:pt x="1181" y="1461"/>
                    </a:cubicBezTo>
                    <a:cubicBezTo>
                      <a:pt x="0" y="3035"/>
                      <a:pt x="322" y="5289"/>
                      <a:pt x="1932" y="6434"/>
                    </a:cubicBezTo>
                    <a:cubicBezTo>
                      <a:pt x="7263" y="10370"/>
                      <a:pt x="11950" y="15092"/>
                      <a:pt x="15921" y="20387"/>
                    </a:cubicBezTo>
                    <a:cubicBezTo>
                      <a:pt x="16637" y="21353"/>
                      <a:pt x="17710" y="21854"/>
                      <a:pt x="18819" y="21854"/>
                    </a:cubicBezTo>
                    <a:cubicBezTo>
                      <a:pt x="19535" y="21854"/>
                      <a:pt x="20286" y="21604"/>
                      <a:pt x="20930" y="21139"/>
                    </a:cubicBezTo>
                    <a:cubicBezTo>
                      <a:pt x="22540" y="19958"/>
                      <a:pt x="22862" y="17704"/>
                      <a:pt x="21682" y="16130"/>
                    </a:cubicBezTo>
                    <a:cubicBezTo>
                      <a:pt x="17281" y="10227"/>
                      <a:pt x="12057" y="5039"/>
                      <a:pt x="6190" y="710"/>
                    </a:cubicBezTo>
                    <a:cubicBezTo>
                      <a:pt x="5539" y="232"/>
                      <a:pt x="4788" y="0"/>
                      <a:pt x="40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7" name="文本框 118"/>
          <p:cNvSpPr txBox="1"/>
          <p:nvPr>
            <p:custDataLst>
              <p:tags r:id="rId53"/>
            </p:custDataLst>
          </p:nvPr>
        </p:nvSpPr>
        <p:spPr>
          <a:xfrm>
            <a:off x="8794276" y="5493385"/>
            <a:ext cx="30058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784027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Action Plan</a:t>
            </a:r>
            <a:endParaRPr lang="en-US" altLang="zh-CN" sz="3200" dirty="0">
              <a:solidFill>
                <a:srgbClr val="784027"/>
              </a:solidFill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700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4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99"/>
                            </p:stCondLst>
                            <p:childTnLst>
                              <p:par>
                                <p:cTn id="3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8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9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699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499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8299"/>
                            </p:stCondLst>
                            <p:childTnLst>
                              <p:par>
                                <p:cTn id="6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8999"/>
                            </p:stCondLst>
                            <p:childTnLst>
                              <p:par>
                                <p:cTn id="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116" grpId="0"/>
      <p:bldP spid="117" grpId="0"/>
      <p:bldP spid="118" grpId="0"/>
      <p:bldP spid="119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468" y="2064331"/>
            <a:ext cx="6171002" cy="4034658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553864" y="486204"/>
            <a:ext cx="920752" cy="903200"/>
            <a:chOff x="6901441" y="2379840"/>
            <a:chExt cx="903200" cy="903200"/>
          </a:xfrm>
        </p:grpSpPr>
        <p:grpSp>
          <p:nvGrpSpPr>
            <p:cNvPr id="3" name="Google Shape;908;p40"/>
            <p:cNvGrpSpPr/>
            <p:nvPr/>
          </p:nvGrpSpPr>
          <p:grpSpPr>
            <a:xfrm>
              <a:off x="7082759" y="2572107"/>
              <a:ext cx="540567" cy="518667"/>
              <a:chOff x="3199575" y="2021175"/>
              <a:chExt cx="405425" cy="389000"/>
            </a:xfrm>
            <a:solidFill>
              <a:srgbClr val="784027"/>
            </a:solidFill>
          </p:grpSpPr>
          <p:sp>
            <p:nvSpPr>
              <p:cNvPr id="5" name="Google Shape;909;p40"/>
              <p:cNvSpPr/>
              <p:nvPr/>
            </p:nvSpPr>
            <p:spPr>
              <a:xfrm>
                <a:off x="3376425" y="2021175"/>
                <a:ext cx="21500" cy="112125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485" extrusionOk="0">
                    <a:moveTo>
                      <a:pt x="605" y="1"/>
                    </a:moveTo>
                    <a:cubicBezTo>
                      <a:pt x="457" y="1"/>
                      <a:pt x="349" y="122"/>
                      <a:pt x="349" y="269"/>
                    </a:cubicBezTo>
                    <a:cubicBezTo>
                      <a:pt x="349" y="525"/>
                      <a:pt x="283" y="645"/>
                      <a:pt x="202" y="806"/>
                    </a:cubicBezTo>
                    <a:cubicBezTo>
                      <a:pt x="108" y="981"/>
                      <a:pt x="0" y="1196"/>
                      <a:pt x="0" y="1585"/>
                    </a:cubicBezTo>
                    <a:cubicBezTo>
                      <a:pt x="0" y="1975"/>
                      <a:pt x="108" y="2189"/>
                      <a:pt x="202" y="2363"/>
                    </a:cubicBezTo>
                    <a:cubicBezTo>
                      <a:pt x="283" y="2524"/>
                      <a:pt x="349" y="2646"/>
                      <a:pt x="349" y="2900"/>
                    </a:cubicBezTo>
                    <a:cubicBezTo>
                      <a:pt x="349" y="3169"/>
                      <a:pt x="283" y="3290"/>
                      <a:pt x="202" y="3451"/>
                    </a:cubicBezTo>
                    <a:cubicBezTo>
                      <a:pt x="108" y="3625"/>
                      <a:pt x="0" y="3840"/>
                      <a:pt x="0" y="4230"/>
                    </a:cubicBezTo>
                    <a:cubicBezTo>
                      <a:pt x="0" y="4377"/>
                      <a:pt x="108" y="4484"/>
                      <a:pt x="256" y="4484"/>
                    </a:cubicBezTo>
                    <a:cubicBezTo>
                      <a:pt x="403" y="4484"/>
                      <a:pt x="510" y="4377"/>
                      <a:pt x="510" y="4230"/>
                    </a:cubicBezTo>
                    <a:cubicBezTo>
                      <a:pt x="510" y="3961"/>
                      <a:pt x="578" y="3840"/>
                      <a:pt x="658" y="3693"/>
                    </a:cubicBezTo>
                    <a:cubicBezTo>
                      <a:pt x="752" y="3505"/>
                      <a:pt x="859" y="3303"/>
                      <a:pt x="859" y="2900"/>
                    </a:cubicBezTo>
                    <a:cubicBezTo>
                      <a:pt x="859" y="2512"/>
                      <a:pt x="752" y="2310"/>
                      <a:pt x="658" y="2122"/>
                    </a:cubicBezTo>
                    <a:cubicBezTo>
                      <a:pt x="578" y="1975"/>
                      <a:pt x="510" y="1853"/>
                      <a:pt x="510" y="1585"/>
                    </a:cubicBezTo>
                    <a:cubicBezTo>
                      <a:pt x="510" y="1316"/>
                      <a:pt x="578" y="1196"/>
                      <a:pt x="658" y="1048"/>
                    </a:cubicBezTo>
                    <a:cubicBezTo>
                      <a:pt x="752" y="860"/>
                      <a:pt x="859" y="659"/>
                      <a:pt x="859" y="269"/>
                    </a:cubicBezTo>
                    <a:cubicBezTo>
                      <a:pt x="859" y="122"/>
                      <a:pt x="739" y="1"/>
                      <a:pt x="60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" name="Google Shape;910;p40"/>
              <p:cNvSpPr/>
              <p:nvPr/>
            </p:nvSpPr>
            <p:spPr>
              <a:xfrm>
                <a:off x="3428100" y="2021175"/>
                <a:ext cx="21500" cy="112125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485" extrusionOk="0">
                    <a:moveTo>
                      <a:pt x="605" y="1"/>
                    </a:moveTo>
                    <a:cubicBezTo>
                      <a:pt x="457" y="1"/>
                      <a:pt x="349" y="122"/>
                      <a:pt x="349" y="269"/>
                    </a:cubicBezTo>
                    <a:cubicBezTo>
                      <a:pt x="349" y="525"/>
                      <a:pt x="283" y="645"/>
                      <a:pt x="202" y="806"/>
                    </a:cubicBezTo>
                    <a:cubicBezTo>
                      <a:pt x="108" y="981"/>
                      <a:pt x="0" y="1196"/>
                      <a:pt x="0" y="1585"/>
                    </a:cubicBezTo>
                    <a:cubicBezTo>
                      <a:pt x="0" y="1975"/>
                      <a:pt x="108" y="2189"/>
                      <a:pt x="202" y="2363"/>
                    </a:cubicBezTo>
                    <a:cubicBezTo>
                      <a:pt x="283" y="2524"/>
                      <a:pt x="349" y="2646"/>
                      <a:pt x="349" y="2900"/>
                    </a:cubicBezTo>
                    <a:cubicBezTo>
                      <a:pt x="349" y="3169"/>
                      <a:pt x="283" y="3290"/>
                      <a:pt x="202" y="3451"/>
                    </a:cubicBezTo>
                    <a:cubicBezTo>
                      <a:pt x="108" y="3625"/>
                      <a:pt x="0" y="3840"/>
                      <a:pt x="0" y="4230"/>
                    </a:cubicBezTo>
                    <a:cubicBezTo>
                      <a:pt x="0" y="4377"/>
                      <a:pt x="122" y="4484"/>
                      <a:pt x="256" y="4484"/>
                    </a:cubicBezTo>
                    <a:cubicBezTo>
                      <a:pt x="403" y="4484"/>
                      <a:pt x="511" y="4377"/>
                      <a:pt x="511" y="4230"/>
                    </a:cubicBezTo>
                    <a:cubicBezTo>
                      <a:pt x="511" y="3961"/>
                      <a:pt x="578" y="3840"/>
                      <a:pt x="659" y="3693"/>
                    </a:cubicBezTo>
                    <a:cubicBezTo>
                      <a:pt x="752" y="3505"/>
                      <a:pt x="860" y="3303"/>
                      <a:pt x="860" y="2900"/>
                    </a:cubicBezTo>
                    <a:cubicBezTo>
                      <a:pt x="860" y="2512"/>
                      <a:pt x="752" y="2310"/>
                      <a:pt x="659" y="2122"/>
                    </a:cubicBezTo>
                    <a:cubicBezTo>
                      <a:pt x="578" y="1975"/>
                      <a:pt x="511" y="1853"/>
                      <a:pt x="511" y="1585"/>
                    </a:cubicBezTo>
                    <a:cubicBezTo>
                      <a:pt x="511" y="1316"/>
                      <a:pt x="578" y="1196"/>
                      <a:pt x="659" y="1048"/>
                    </a:cubicBezTo>
                    <a:cubicBezTo>
                      <a:pt x="752" y="860"/>
                      <a:pt x="860" y="659"/>
                      <a:pt x="860" y="269"/>
                    </a:cubicBezTo>
                    <a:cubicBezTo>
                      <a:pt x="860" y="122"/>
                      <a:pt x="752" y="1"/>
                      <a:pt x="60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" name="Google Shape;911;p40"/>
              <p:cNvSpPr/>
              <p:nvPr/>
            </p:nvSpPr>
            <p:spPr>
              <a:xfrm>
                <a:off x="3221375" y="2367200"/>
                <a:ext cx="38362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1719" extrusionOk="0">
                    <a:moveTo>
                      <a:pt x="14391" y="510"/>
                    </a:moveTo>
                    <a:lnTo>
                      <a:pt x="14283" y="899"/>
                    </a:lnTo>
                    <a:cubicBezTo>
                      <a:pt x="14230" y="1060"/>
                      <a:pt x="14042" y="1208"/>
                      <a:pt x="13868" y="1208"/>
                    </a:cubicBezTo>
                    <a:lnTo>
                      <a:pt x="1464" y="1208"/>
                    </a:lnTo>
                    <a:cubicBezTo>
                      <a:pt x="1289" y="1208"/>
                      <a:pt x="1101" y="1060"/>
                      <a:pt x="1047" y="899"/>
                    </a:cubicBezTo>
                    <a:lnTo>
                      <a:pt x="940" y="510"/>
                    </a:lnTo>
                    <a:close/>
                    <a:moveTo>
                      <a:pt x="256" y="0"/>
                    </a:moveTo>
                    <a:cubicBezTo>
                      <a:pt x="108" y="0"/>
                      <a:pt x="0" y="121"/>
                      <a:pt x="0" y="255"/>
                    </a:cubicBezTo>
                    <a:cubicBezTo>
                      <a:pt x="0" y="403"/>
                      <a:pt x="108" y="510"/>
                      <a:pt x="256" y="510"/>
                    </a:cubicBezTo>
                    <a:lnTo>
                      <a:pt x="403" y="510"/>
                    </a:lnTo>
                    <a:lnTo>
                      <a:pt x="551" y="1033"/>
                    </a:lnTo>
                    <a:cubicBezTo>
                      <a:pt x="659" y="1423"/>
                      <a:pt x="1061" y="1718"/>
                      <a:pt x="1464" y="1718"/>
                    </a:cubicBezTo>
                    <a:lnTo>
                      <a:pt x="13868" y="1718"/>
                    </a:lnTo>
                    <a:cubicBezTo>
                      <a:pt x="14270" y="1718"/>
                      <a:pt x="14673" y="1423"/>
                      <a:pt x="14780" y="1033"/>
                    </a:cubicBezTo>
                    <a:lnTo>
                      <a:pt x="14928" y="510"/>
                    </a:lnTo>
                    <a:lnTo>
                      <a:pt x="15076" y="510"/>
                    </a:lnTo>
                    <a:cubicBezTo>
                      <a:pt x="15223" y="510"/>
                      <a:pt x="15344" y="403"/>
                      <a:pt x="15344" y="255"/>
                    </a:cubicBezTo>
                    <a:cubicBezTo>
                      <a:pt x="15344" y="121"/>
                      <a:pt x="15223" y="0"/>
                      <a:pt x="1507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" name="Google Shape;912;p40"/>
              <p:cNvSpPr/>
              <p:nvPr/>
            </p:nvSpPr>
            <p:spPr>
              <a:xfrm>
                <a:off x="3225400" y="2172200"/>
                <a:ext cx="69500" cy="78225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3129" extrusionOk="0">
                    <a:moveTo>
                      <a:pt x="2162" y="511"/>
                    </a:moveTo>
                    <a:lnTo>
                      <a:pt x="2162" y="1933"/>
                    </a:lnTo>
                    <a:cubicBezTo>
                      <a:pt x="2162" y="2162"/>
                      <a:pt x="2175" y="2390"/>
                      <a:pt x="2202" y="2619"/>
                    </a:cubicBezTo>
                    <a:lnTo>
                      <a:pt x="2175" y="2619"/>
                    </a:lnTo>
                    <a:cubicBezTo>
                      <a:pt x="1262" y="2619"/>
                      <a:pt x="524" y="1867"/>
                      <a:pt x="524" y="954"/>
                    </a:cubicBezTo>
                    <a:cubicBezTo>
                      <a:pt x="524" y="806"/>
                      <a:pt x="537" y="659"/>
                      <a:pt x="578" y="511"/>
                    </a:cubicBezTo>
                    <a:close/>
                    <a:moveTo>
                      <a:pt x="390" y="0"/>
                    </a:moveTo>
                    <a:cubicBezTo>
                      <a:pt x="296" y="0"/>
                      <a:pt x="188" y="68"/>
                      <a:pt x="162" y="162"/>
                    </a:cubicBezTo>
                    <a:cubicBezTo>
                      <a:pt x="54" y="417"/>
                      <a:pt x="0" y="686"/>
                      <a:pt x="0" y="954"/>
                    </a:cubicBezTo>
                    <a:cubicBezTo>
                      <a:pt x="0" y="2162"/>
                      <a:pt x="981" y="3129"/>
                      <a:pt x="2175" y="3129"/>
                    </a:cubicBezTo>
                    <a:lnTo>
                      <a:pt x="2511" y="3129"/>
                    </a:lnTo>
                    <a:cubicBezTo>
                      <a:pt x="2578" y="3129"/>
                      <a:pt x="2658" y="3102"/>
                      <a:pt x="2699" y="3034"/>
                    </a:cubicBezTo>
                    <a:cubicBezTo>
                      <a:pt x="2753" y="2981"/>
                      <a:pt x="2780" y="2900"/>
                      <a:pt x="2766" y="2819"/>
                    </a:cubicBezTo>
                    <a:cubicBezTo>
                      <a:pt x="2699" y="2538"/>
                      <a:pt x="2672" y="2229"/>
                      <a:pt x="2672" y="1933"/>
                    </a:cubicBezTo>
                    <a:lnTo>
                      <a:pt x="2672" y="256"/>
                    </a:lnTo>
                    <a:cubicBezTo>
                      <a:pt x="2672" y="108"/>
                      <a:pt x="2565" y="0"/>
                      <a:pt x="24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9" name="Google Shape;913;p40"/>
              <p:cNvSpPr/>
              <p:nvPr/>
            </p:nvSpPr>
            <p:spPr>
              <a:xfrm>
                <a:off x="3199575" y="2146375"/>
                <a:ext cx="347025" cy="207750"/>
              </a:xfrm>
              <a:custGeom>
                <a:avLst/>
                <a:gdLst/>
                <a:ahLst/>
                <a:cxnLst/>
                <a:rect l="l" t="t" r="r" b="b"/>
                <a:pathLst>
                  <a:path w="13881" h="8310" extrusionOk="0">
                    <a:moveTo>
                      <a:pt x="13370" y="510"/>
                    </a:moveTo>
                    <a:lnTo>
                      <a:pt x="13370" y="2966"/>
                    </a:lnTo>
                    <a:cubicBezTo>
                      <a:pt x="13370" y="5638"/>
                      <a:pt x="11196" y="7799"/>
                      <a:pt x="8538" y="7799"/>
                    </a:cubicBezTo>
                    <a:cubicBezTo>
                      <a:pt x="6591" y="7799"/>
                      <a:pt x="4846" y="6632"/>
                      <a:pt x="4081" y="4846"/>
                    </a:cubicBezTo>
                    <a:cubicBezTo>
                      <a:pt x="4040" y="4738"/>
                      <a:pt x="3947" y="4685"/>
                      <a:pt x="3852" y="4685"/>
                    </a:cubicBezTo>
                    <a:lnTo>
                      <a:pt x="3208" y="4685"/>
                    </a:lnTo>
                    <a:cubicBezTo>
                      <a:pt x="1731" y="4685"/>
                      <a:pt x="523" y="3477"/>
                      <a:pt x="523" y="1987"/>
                    </a:cubicBezTo>
                    <a:cubicBezTo>
                      <a:pt x="523" y="1463"/>
                      <a:pt x="672" y="953"/>
                      <a:pt x="967" y="510"/>
                    </a:cubicBezTo>
                    <a:lnTo>
                      <a:pt x="11987" y="510"/>
                    </a:lnTo>
                    <a:lnTo>
                      <a:pt x="11987" y="1638"/>
                    </a:lnTo>
                    <a:cubicBezTo>
                      <a:pt x="11987" y="1772"/>
                      <a:pt x="12095" y="1893"/>
                      <a:pt x="12243" y="1893"/>
                    </a:cubicBezTo>
                    <a:cubicBezTo>
                      <a:pt x="12390" y="1893"/>
                      <a:pt x="12497" y="1772"/>
                      <a:pt x="12497" y="1638"/>
                    </a:cubicBezTo>
                    <a:lnTo>
                      <a:pt x="12497" y="510"/>
                    </a:lnTo>
                    <a:close/>
                    <a:moveTo>
                      <a:pt x="833" y="0"/>
                    </a:moveTo>
                    <a:cubicBezTo>
                      <a:pt x="738" y="0"/>
                      <a:pt x="672" y="40"/>
                      <a:pt x="618" y="108"/>
                    </a:cubicBezTo>
                    <a:cubicBezTo>
                      <a:pt x="215" y="658"/>
                      <a:pt x="0" y="1302"/>
                      <a:pt x="0" y="1987"/>
                    </a:cubicBezTo>
                    <a:cubicBezTo>
                      <a:pt x="0" y="3759"/>
                      <a:pt x="1450" y="5195"/>
                      <a:pt x="3208" y="5195"/>
                    </a:cubicBezTo>
                    <a:lnTo>
                      <a:pt x="3678" y="5195"/>
                    </a:lnTo>
                    <a:cubicBezTo>
                      <a:pt x="4550" y="7101"/>
                      <a:pt x="6444" y="8309"/>
                      <a:pt x="8538" y="8309"/>
                    </a:cubicBezTo>
                    <a:cubicBezTo>
                      <a:pt x="11491" y="8309"/>
                      <a:pt x="13881" y="5920"/>
                      <a:pt x="13881" y="2966"/>
                    </a:cubicBezTo>
                    <a:lnTo>
                      <a:pt x="13881" y="255"/>
                    </a:lnTo>
                    <a:cubicBezTo>
                      <a:pt x="13881" y="108"/>
                      <a:pt x="13773" y="0"/>
                      <a:pt x="136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0" name="Google Shape;914;p40"/>
              <p:cNvSpPr/>
              <p:nvPr/>
            </p:nvSpPr>
            <p:spPr>
              <a:xfrm>
                <a:off x="3406625" y="2206425"/>
                <a:ext cx="105400" cy="113450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4538" extrusionOk="0">
                    <a:moveTo>
                      <a:pt x="3961" y="1"/>
                    </a:moveTo>
                    <a:cubicBezTo>
                      <a:pt x="3813" y="1"/>
                      <a:pt x="3705" y="122"/>
                      <a:pt x="3705" y="269"/>
                    </a:cubicBezTo>
                    <a:lnTo>
                      <a:pt x="3705" y="564"/>
                    </a:lnTo>
                    <a:cubicBezTo>
                      <a:pt x="3705" y="2471"/>
                      <a:pt x="2162" y="4015"/>
                      <a:pt x="256" y="4015"/>
                    </a:cubicBezTo>
                    <a:cubicBezTo>
                      <a:pt x="108" y="4015"/>
                      <a:pt x="0" y="4135"/>
                      <a:pt x="0" y="4269"/>
                    </a:cubicBezTo>
                    <a:cubicBezTo>
                      <a:pt x="0" y="4418"/>
                      <a:pt x="108" y="4538"/>
                      <a:pt x="256" y="4538"/>
                    </a:cubicBezTo>
                    <a:cubicBezTo>
                      <a:pt x="2443" y="4538"/>
                      <a:pt x="4215" y="2753"/>
                      <a:pt x="4215" y="564"/>
                    </a:cubicBezTo>
                    <a:lnTo>
                      <a:pt x="4215" y="269"/>
                    </a:lnTo>
                    <a:cubicBezTo>
                      <a:pt x="4215" y="122"/>
                      <a:pt x="4108" y="1"/>
                      <a:pt x="396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</p:grpSp>
        <p:sp>
          <p:nvSpPr>
            <p:cNvPr id="4" name="Google Shape;926;p40"/>
            <p:cNvSpPr/>
            <p:nvPr/>
          </p:nvSpPr>
          <p:spPr>
            <a:xfrm>
              <a:off x="6901441" y="2379840"/>
              <a:ext cx="903200" cy="903200"/>
            </a:xfrm>
            <a:prstGeom prst="rect">
              <a:avLst/>
            </a:prstGeom>
            <a:noFill/>
            <a:ln w="19050" cap="flat" cmpd="sng">
              <a:solidFill>
                <a:srgbClr val="784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4" name="Google Shape;258;p26"/>
          <p:cNvSpPr txBox="1"/>
          <p:nvPr/>
        </p:nvSpPr>
        <p:spPr>
          <a:xfrm>
            <a:off x="1375410" y="486410"/>
            <a:ext cx="5532120" cy="8312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sz="5000" dirty="0">
                <a:solidFill>
                  <a:srgbClr val="823E43"/>
                </a:solidFill>
              </a:rPr>
              <a:t>Project Recap </a:t>
            </a:r>
            <a:endParaRPr lang="zh-CN" altLang="en-US" sz="2000" dirty="0"/>
          </a:p>
        </p:txBody>
      </p:sp>
      <p:grpSp>
        <p:nvGrpSpPr>
          <p:cNvPr id="15" name="Google Shape;261;p26"/>
          <p:cNvGrpSpPr/>
          <p:nvPr/>
        </p:nvGrpSpPr>
        <p:grpSpPr>
          <a:xfrm>
            <a:off x="7637077" y="1460044"/>
            <a:ext cx="405100" cy="388975"/>
            <a:chOff x="6241725" y="1380875"/>
            <a:chExt cx="405100" cy="388975"/>
          </a:xfrm>
          <a:solidFill>
            <a:srgbClr val="784027"/>
          </a:solidFill>
        </p:grpSpPr>
        <p:sp>
          <p:nvSpPr>
            <p:cNvPr id="16" name="Google Shape;262;p26"/>
            <p:cNvSpPr/>
            <p:nvPr/>
          </p:nvSpPr>
          <p:spPr>
            <a:xfrm>
              <a:off x="6418250" y="1380875"/>
              <a:ext cx="21850" cy="112100"/>
            </a:xfrm>
            <a:custGeom>
              <a:avLst/>
              <a:gdLst/>
              <a:ahLst/>
              <a:cxnLst/>
              <a:rect l="l" t="t" r="r" b="b"/>
              <a:pathLst>
                <a:path w="874" h="4484" extrusionOk="0">
                  <a:moveTo>
                    <a:pt x="605" y="0"/>
                  </a:moveTo>
                  <a:cubicBezTo>
                    <a:pt x="471" y="0"/>
                    <a:pt x="350" y="122"/>
                    <a:pt x="350" y="256"/>
                  </a:cubicBezTo>
                  <a:cubicBezTo>
                    <a:pt x="350" y="524"/>
                    <a:pt x="283" y="645"/>
                    <a:pt x="202" y="793"/>
                  </a:cubicBezTo>
                  <a:cubicBezTo>
                    <a:pt x="108" y="981"/>
                    <a:pt x="1" y="1181"/>
                    <a:pt x="1" y="1584"/>
                  </a:cubicBezTo>
                  <a:cubicBezTo>
                    <a:pt x="1" y="1974"/>
                    <a:pt x="108" y="2175"/>
                    <a:pt x="202" y="2363"/>
                  </a:cubicBezTo>
                  <a:cubicBezTo>
                    <a:pt x="283" y="2511"/>
                    <a:pt x="350" y="2631"/>
                    <a:pt x="350" y="2900"/>
                  </a:cubicBezTo>
                  <a:cubicBezTo>
                    <a:pt x="350" y="3168"/>
                    <a:pt x="283" y="3290"/>
                    <a:pt x="202" y="3437"/>
                  </a:cubicBezTo>
                  <a:cubicBezTo>
                    <a:pt x="108" y="3625"/>
                    <a:pt x="1" y="3826"/>
                    <a:pt x="1" y="4229"/>
                  </a:cubicBezTo>
                  <a:cubicBezTo>
                    <a:pt x="1" y="4363"/>
                    <a:pt x="122" y="4484"/>
                    <a:pt x="269" y="4484"/>
                  </a:cubicBezTo>
                  <a:cubicBezTo>
                    <a:pt x="403" y="4484"/>
                    <a:pt x="525" y="4363"/>
                    <a:pt x="525" y="4229"/>
                  </a:cubicBezTo>
                  <a:cubicBezTo>
                    <a:pt x="525" y="3961"/>
                    <a:pt x="591" y="3839"/>
                    <a:pt x="672" y="3678"/>
                  </a:cubicBezTo>
                  <a:cubicBezTo>
                    <a:pt x="766" y="3504"/>
                    <a:pt x="874" y="3290"/>
                    <a:pt x="874" y="2900"/>
                  </a:cubicBezTo>
                  <a:cubicBezTo>
                    <a:pt x="874" y="2511"/>
                    <a:pt x="766" y="2296"/>
                    <a:pt x="672" y="2121"/>
                  </a:cubicBezTo>
                  <a:cubicBezTo>
                    <a:pt x="591" y="1974"/>
                    <a:pt x="525" y="1853"/>
                    <a:pt x="525" y="1584"/>
                  </a:cubicBezTo>
                  <a:cubicBezTo>
                    <a:pt x="525" y="1316"/>
                    <a:pt x="591" y="1195"/>
                    <a:pt x="672" y="1034"/>
                  </a:cubicBezTo>
                  <a:cubicBezTo>
                    <a:pt x="766" y="859"/>
                    <a:pt x="874" y="645"/>
                    <a:pt x="874" y="256"/>
                  </a:cubicBezTo>
                  <a:cubicBezTo>
                    <a:pt x="874" y="122"/>
                    <a:pt x="752" y="0"/>
                    <a:pt x="6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263;p26"/>
            <p:cNvSpPr/>
            <p:nvPr/>
          </p:nvSpPr>
          <p:spPr>
            <a:xfrm>
              <a:off x="6470275" y="1380875"/>
              <a:ext cx="21500" cy="112100"/>
            </a:xfrm>
            <a:custGeom>
              <a:avLst/>
              <a:gdLst/>
              <a:ahLst/>
              <a:cxnLst/>
              <a:rect l="l" t="t" r="r" b="b"/>
              <a:pathLst>
                <a:path w="860" h="4484" extrusionOk="0">
                  <a:moveTo>
                    <a:pt x="591" y="0"/>
                  </a:moveTo>
                  <a:cubicBezTo>
                    <a:pt x="457" y="0"/>
                    <a:pt x="336" y="122"/>
                    <a:pt x="336" y="256"/>
                  </a:cubicBezTo>
                  <a:cubicBezTo>
                    <a:pt x="336" y="524"/>
                    <a:pt x="282" y="645"/>
                    <a:pt x="202" y="793"/>
                  </a:cubicBezTo>
                  <a:cubicBezTo>
                    <a:pt x="108" y="981"/>
                    <a:pt x="1" y="1181"/>
                    <a:pt x="1" y="1584"/>
                  </a:cubicBezTo>
                  <a:cubicBezTo>
                    <a:pt x="1" y="1974"/>
                    <a:pt x="108" y="2175"/>
                    <a:pt x="202" y="2363"/>
                  </a:cubicBezTo>
                  <a:cubicBezTo>
                    <a:pt x="282" y="2511"/>
                    <a:pt x="336" y="2631"/>
                    <a:pt x="336" y="2900"/>
                  </a:cubicBezTo>
                  <a:cubicBezTo>
                    <a:pt x="336" y="3168"/>
                    <a:pt x="282" y="3290"/>
                    <a:pt x="202" y="3437"/>
                  </a:cubicBezTo>
                  <a:cubicBezTo>
                    <a:pt x="108" y="3625"/>
                    <a:pt x="1" y="3826"/>
                    <a:pt x="1" y="4229"/>
                  </a:cubicBezTo>
                  <a:cubicBezTo>
                    <a:pt x="1" y="4363"/>
                    <a:pt x="108" y="4484"/>
                    <a:pt x="255" y="4484"/>
                  </a:cubicBezTo>
                  <a:cubicBezTo>
                    <a:pt x="390" y="4484"/>
                    <a:pt x="511" y="4363"/>
                    <a:pt x="511" y="4229"/>
                  </a:cubicBezTo>
                  <a:cubicBezTo>
                    <a:pt x="511" y="3961"/>
                    <a:pt x="577" y="3839"/>
                    <a:pt x="658" y="3678"/>
                  </a:cubicBezTo>
                  <a:cubicBezTo>
                    <a:pt x="753" y="3504"/>
                    <a:pt x="860" y="3290"/>
                    <a:pt x="860" y="2900"/>
                  </a:cubicBezTo>
                  <a:cubicBezTo>
                    <a:pt x="860" y="2511"/>
                    <a:pt x="753" y="2296"/>
                    <a:pt x="658" y="2121"/>
                  </a:cubicBezTo>
                  <a:cubicBezTo>
                    <a:pt x="577" y="1974"/>
                    <a:pt x="511" y="1853"/>
                    <a:pt x="511" y="1584"/>
                  </a:cubicBezTo>
                  <a:cubicBezTo>
                    <a:pt x="511" y="1316"/>
                    <a:pt x="577" y="1195"/>
                    <a:pt x="658" y="1034"/>
                  </a:cubicBezTo>
                  <a:cubicBezTo>
                    <a:pt x="753" y="859"/>
                    <a:pt x="860" y="645"/>
                    <a:pt x="860" y="256"/>
                  </a:cubicBezTo>
                  <a:cubicBezTo>
                    <a:pt x="860" y="122"/>
                    <a:pt x="739" y="0"/>
                    <a:pt x="5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" name="Google Shape;264;p26"/>
            <p:cNvSpPr/>
            <p:nvPr/>
          </p:nvSpPr>
          <p:spPr>
            <a:xfrm>
              <a:off x="6241725" y="1505700"/>
              <a:ext cx="347025" cy="208100"/>
            </a:xfrm>
            <a:custGeom>
              <a:avLst/>
              <a:gdLst/>
              <a:ahLst/>
              <a:cxnLst/>
              <a:rect l="l" t="t" r="r" b="b"/>
              <a:pathLst>
                <a:path w="13881" h="8324" extrusionOk="0">
                  <a:moveTo>
                    <a:pt x="3183" y="1558"/>
                  </a:moveTo>
                  <a:lnTo>
                    <a:pt x="3183" y="3652"/>
                  </a:lnTo>
                  <a:cubicBezTo>
                    <a:pt x="2283" y="3639"/>
                    <a:pt x="1545" y="2900"/>
                    <a:pt x="1545" y="2002"/>
                  </a:cubicBezTo>
                  <a:cubicBezTo>
                    <a:pt x="1545" y="1853"/>
                    <a:pt x="1572" y="1706"/>
                    <a:pt x="1612" y="1558"/>
                  </a:cubicBezTo>
                  <a:close/>
                  <a:moveTo>
                    <a:pt x="1424" y="1035"/>
                  </a:moveTo>
                  <a:cubicBezTo>
                    <a:pt x="1316" y="1035"/>
                    <a:pt x="1223" y="1102"/>
                    <a:pt x="1182" y="1209"/>
                  </a:cubicBezTo>
                  <a:cubicBezTo>
                    <a:pt x="1089" y="1451"/>
                    <a:pt x="1035" y="1719"/>
                    <a:pt x="1035" y="2002"/>
                  </a:cubicBezTo>
                  <a:cubicBezTo>
                    <a:pt x="1035" y="3196"/>
                    <a:pt x="2014" y="4176"/>
                    <a:pt x="3209" y="4176"/>
                  </a:cubicBezTo>
                  <a:lnTo>
                    <a:pt x="3451" y="4176"/>
                  </a:lnTo>
                  <a:cubicBezTo>
                    <a:pt x="3585" y="4176"/>
                    <a:pt x="3706" y="4055"/>
                    <a:pt x="3706" y="3921"/>
                  </a:cubicBezTo>
                  <a:lnTo>
                    <a:pt x="3706" y="1303"/>
                  </a:lnTo>
                  <a:cubicBezTo>
                    <a:pt x="3706" y="1155"/>
                    <a:pt x="3585" y="1035"/>
                    <a:pt x="3451" y="1035"/>
                  </a:cubicBezTo>
                  <a:close/>
                  <a:moveTo>
                    <a:pt x="13358" y="525"/>
                  </a:moveTo>
                  <a:lnTo>
                    <a:pt x="13358" y="7035"/>
                  </a:lnTo>
                  <a:cubicBezTo>
                    <a:pt x="13358" y="7464"/>
                    <a:pt x="13009" y="7801"/>
                    <a:pt x="12579" y="7801"/>
                  </a:cubicBezTo>
                  <a:lnTo>
                    <a:pt x="4484" y="7801"/>
                  </a:lnTo>
                  <a:cubicBezTo>
                    <a:pt x="4055" y="7801"/>
                    <a:pt x="3706" y="7464"/>
                    <a:pt x="3706" y="7035"/>
                  </a:cubicBezTo>
                  <a:lnTo>
                    <a:pt x="3706" y="4955"/>
                  </a:lnTo>
                  <a:cubicBezTo>
                    <a:pt x="3706" y="4807"/>
                    <a:pt x="3585" y="4686"/>
                    <a:pt x="3451" y="4686"/>
                  </a:cubicBezTo>
                  <a:lnTo>
                    <a:pt x="3209" y="4686"/>
                  </a:lnTo>
                  <a:cubicBezTo>
                    <a:pt x="1719" y="4686"/>
                    <a:pt x="511" y="3478"/>
                    <a:pt x="511" y="2002"/>
                  </a:cubicBezTo>
                  <a:cubicBezTo>
                    <a:pt x="511" y="1465"/>
                    <a:pt x="672" y="967"/>
                    <a:pt x="954" y="525"/>
                  </a:cubicBezTo>
                  <a:close/>
                  <a:moveTo>
                    <a:pt x="820" y="1"/>
                  </a:moveTo>
                  <a:cubicBezTo>
                    <a:pt x="739" y="1"/>
                    <a:pt x="659" y="42"/>
                    <a:pt x="618" y="108"/>
                  </a:cubicBezTo>
                  <a:cubicBezTo>
                    <a:pt x="215" y="659"/>
                    <a:pt x="1" y="1316"/>
                    <a:pt x="1" y="2002"/>
                  </a:cubicBezTo>
                  <a:cubicBezTo>
                    <a:pt x="1" y="3759"/>
                    <a:pt x="1424" y="5196"/>
                    <a:pt x="3183" y="5209"/>
                  </a:cubicBezTo>
                  <a:lnTo>
                    <a:pt x="3183" y="7035"/>
                  </a:lnTo>
                  <a:cubicBezTo>
                    <a:pt x="3183" y="7747"/>
                    <a:pt x="3773" y="8324"/>
                    <a:pt x="4484" y="8324"/>
                  </a:cubicBezTo>
                  <a:lnTo>
                    <a:pt x="12579" y="8324"/>
                  </a:lnTo>
                  <a:cubicBezTo>
                    <a:pt x="13304" y="8324"/>
                    <a:pt x="13881" y="7747"/>
                    <a:pt x="13881" y="7035"/>
                  </a:cubicBezTo>
                  <a:lnTo>
                    <a:pt x="13881" y="269"/>
                  </a:lnTo>
                  <a:cubicBezTo>
                    <a:pt x="13881" y="122"/>
                    <a:pt x="13761" y="1"/>
                    <a:pt x="136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" name="Google Shape;265;p26"/>
            <p:cNvSpPr/>
            <p:nvPr/>
          </p:nvSpPr>
          <p:spPr>
            <a:xfrm>
              <a:off x="6541075" y="1566125"/>
              <a:ext cx="13125" cy="113125"/>
            </a:xfrm>
            <a:custGeom>
              <a:avLst/>
              <a:gdLst/>
              <a:ahLst/>
              <a:cxnLst/>
              <a:rect l="l" t="t" r="r" b="b"/>
              <a:pathLst>
                <a:path w="525" h="4525" extrusionOk="0">
                  <a:moveTo>
                    <a:pt x="269" y="0"/>
                  </a:moveTo>
                  <a:cubicBezTo>
                    <a:pt x="122" y="0"/>
                    <a:pt x="1" y="121"/>
                    <a:pt x="1" y="256"/>
                  </a:cubicBezTo>
                  <a:lnTo>
                    <a:pt x="1" y="4269"/>
                  </a:lnTo>
                  <a:cubicBezTo>
                    <a:pt x="1" y="4417"/>
                    <a:pt x="122" y="4524"/>
                    <a:pt x="269" y="4524"/>
                  </a:cubicBezTo>
                  <a:cubicBezTo>
                    <a:pt x="403" y="4524"/>
                    <a:pt x="525" y="4417"/>
                    <a:pt x="525" y="4269"/>
                  </a:cubicBezTo>
                  <a:lnTo>
                    <a:pt x="525" y="256"/>
                  </a:lnTo>
                  <a:cubicBezTo>
                    <a:pt x="525" y="121"/>
                    <a:pt x="403" y="0"/>
                    <a:pt x="2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266;p26"/>
            <p:cNvSpPr/>
            <p:nvPr/>
          </p:nvSpPr>
          <p:spPr>
            <a:xfrm>
              <a:off x="6541075" y="1505700"/>
              <a:ext cx="13125" cy="47675"/>
            </a:xfrm>
            <a:custGeom>
              <a:avLst/>
              <a:gdLst/>
              <a:ahLst/>
              <a:cxnLst/>
              <a:rect l="l" t="t" r="r" b="b"/>
              <a:pathLst>
                <a:path w="525" h="1907" extrusionOk="0">
                  <a:moveTo>
                    <a:pt x="269" y="1"/>
                  </a:moveTo>
                  <a:cubicBezTo>
                    <a:pt x="122" y="1"/>
                    <a:pt x="1" y="122"/>
                    <a:pt x="1" y="269"/>
                  </a:cubicBezTo>
                  <a:lnTo>
                    <a:pt x="1" y="1639"/>
                  </a:lnTo>
                  <a:cubicBezTo>
                    <a:pt x="1" y="1787"/>
                    <a:pt x="122" y="1907"/>
                    <a:pt x="269" y="1907"/>
                  </a:cubicBezTo>
                  <a:cubicBezTo>
                    <a:pt x="403" y="1907"/>
                    <a:pt x="525" y="1787"/>
                    <a:pt x="525" y="1639"/>
                  </a:cubicBezTo>
                  <a:lnTo>
                    <a:pt x="525" y="269"/>
                  </a:lnTo>
                  <a:cubicBezTo>
                    <a:pt x="525" y="122"/>
                    <a:pt x="403" y="1"/>
                    <a:pt x="2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267;p26"/>
            <p:cNvSpPr/>
            <p:nvPr/>
          </p:nvSpPr>
          <p:spPr>
            <a:xfrm>
              <a:off x="6271250" y="1726600"/>
              <a:ext cx="367850" cy="43250"/>
            </a:xfrm>
            <a:custGeom>
              <a:avLst/>
              <a:gdLst/>
              <a:ahLst/>
              <a:cxnLst/>
              <a:rect l="l" t="t" r="r" b="b"/>
              <a:pathLst>
                <a:path w="14714" h="1730" extrusionOk="0">
                  <a:moveTo>
                    <a:pt x="288" y="1"/>
                  </a:moveTo>
                  <a:cubicBezTo>
                    <a:pt x="264" y="1"/>
                    <a:pt x="239" y="4"/>
                    <a:pt x="216" y="12"/>
                  </a:cubicBezTo>
                  <a:cubicBezTo>
                    <a:pt x="81" y="51"/>
                    <a:pt x="1" y="200"/>
                    <a:pt x="42" y="334"/>
                  </a:cubicBezTo>
                  <a:lnTo>
                    <a:pt x="243" y="1045"/>
                  </a:lnTo>
                  <a:cubicBezTo>
                    <a:pt x="350" y="1435"/>
                    <a:pt x="753" y="1730"/>
                    <a:pt x="1143" y="1730"/>
                  </a:cubicBezTo>
                  <a:lnTo>
                    <a:pt x="13559" y="1730"/>
                  </a:lnTo>
                  <a:cubicBezTo>
                    <a:pt x="13962" y="1730"/>
                    <a:pt x="14352" y="1435"/>
                    <a:pt x="14472" y="1045"/>
                  </a:cubicBezTo>
                  <a:lnTo>
                    <a:pt x="14674" y="334"/>
                  </a:lnTo>
                  <a:cubicBezTo>
                    <a:pt x="14713" y="200"/>
                    <a:pt x="14633" y="51"/>
                    <a:pt x="14486" y="12"/>
                  </a:cubicBezTo>
                  <a:cubicBezTo>
                    <a:pt x="14462" y="4"/>
                    <a:pt x="14438" y="1"/>
                    <a:pt x="14415" y="1"/>
                  </a:cubicBezTo>
                  <a:cubicBezTo>
                    <a:pt x="14307" y="1"/>
                    <a:pt x="14210" y="75"/>
                    <a:pt x="14176" y="186"/>
                  </a:cubicBezTo>
                  <a:lnTo>
                    <a:pt x="13976" y="898"/>
                  </a:lnTo>
                  <a:cubicBezTo>
                    <a:pt x="13922" y="1059"/>
                    <a:pt x="13720" y="1206"/>
                    <a:pt x="13559" y="1206"/>
                  </a:cubicBezTo>
                  <a:lnTo>
                    <a:pt x="1143" y="1206"/>
                  </a:lnTo>
                  <a:cubicBezTo>
                    <a:pt x="981" y="1206"/>
                    <a:pt x="780" y="1059"/>
                    <a:pt x="740" y="898"/>
                  </a:cubicBezTo>
                  <a:lnTo>
                    <a:pt x="538" y="186"/>
                  </a:lnTo>
                  <a:cubicBezTo>
                    <a:pt x="505" y="75"/>
                    <a:pt x="399" y="1"/>
                    <a:pt x="2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268;p26"/>
            <p:cNvSpPr/>
            <p:nvPr/>
          </p:nvSpPr>
          <p:spPr>
            <a:xfrm>
              <a:off x="6263200" y="1726875"/>
              <a:ext cx="383625" cy="12775"/>
            </a:xfrm>
            <a:custGeom>
              <a:avLst/>
              <a:gdLst/>
              <a:ahLst/>
              <a:cxnLst/>
              <a:rect l="l" t="t" r="r" b="b"/>
              <a:pathLst>
                <a:path w="15345" h="511" extrusionOk="0">
                  <a:moveTo>
                    <a:pt x="256" y="1"/>
                  </a:moveTo>
                  <a:cubicBezTo>
                    <a:pt x="122" y="1"/>
                    <a:pt x="1" y="108"/>
                    <a:pt x="1" y="255"/>
                  </a:cubicBezTo>
                  <a:cubicBezTo>
                    <a:pt x="1" y="389"/>
                    <a:pt x="122" y="511"/>
                    <a:pt x="256" y="511"/>
                  </a:cubicBezTo>
                  <a:lnTo>
                    <a:pt x="15089" y="511"/>
                  </a:lnTo>
                  <a:cubicBezTo>
                    <a:pt x="15223" y="511"/>
                    <a:pt x="15345" y="389"/>
                    <a:pt x="15345" y="255"/>
                  </a:cubicBezTo>
                  <a:cubicBezTo>
                    <a:pt x="15345" y="108"/>
                    <a:pt x="15223" y="1"/>
                    <a:pt x="150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3" name="Google Shape;269;p26"/>
          <p:cNvGrpSpPr/>
          <p:nvPr/>
        </p:nvGrpSpPr>
        <p:grpSpPr>
          <a:xfrm>
            <a:off x="9610535" y="1468769"/>
            <a:ext cx="405425" cy="371525"/>
            <a:chOff x="7735800" y="1389600"/>
            <a:chExt cx="405425" cy="371525"/>
          </a:xfrm>
          <a:solidFill>
            <a:srgbClr val="784027"/>
          </a:solidFill>
        </p:grpSpPr>
        <p:sp>
          <p:nvSpPr>
            <p:cNvPr id="24" name="Google Shape;270;p26"/>
            <p:cNvSpPr/>
            <p:nvPr/>
          </p:nvSpPr>
          <p:spPr>
            <a:xfrm>
              <a:off x="7735800" y="1718150"/>
              <a:ext cx="405425" cy="42975"/>
            </a:xfrm>
            <a:custGeom>
              <a:avLst/>
              <a:gdLst/>
              <a:ahLst/>
              <a:cxnLst/>
              <a:rect l="l" t="t" r="r" b="b"/>
              <a:pathLst>
                <a:path w="16217" h="1719" extrusionOk="0">
                  <a:moveTo>
                    <a:pt x="15264" y="511"/>
                  </a:moveTo>
                  <a:lnTo>
                    <a:pt x="15156" y="899"/>
                  </a:lnTo>
                  <a:cubicBezTo>
                    <a:pt x="15116" y="1061"/>
                    <a:pt x="14915" y="1209"/>
                    <a:pt x="14740" y="1209"/>
                  </a:cubicBezTo>
                  <a:lnTo>
                    <a:pt x="1477" y="1209"/>
                  </a:lnTo>
                  <a:cubicBezTo>
                    <a:pt x="1303" y="1209"/>
                    <a:pt x="1101" y="1061"/>
                    <a:pt x="1061" y="899"/>
                  </a:cubicBezTo>
                  <a:lnTo>
                    <a:pt x="954" y="511"/>
                  </a:lnTo>
                  <a:close/>
                  <a:moveTo>
                    <a:pt x="269" y="1"/>
                  </a:moveTo>
                  <a:cubicBezTo>
                    <a:pt x="122" y="1"/>
                    <a:pt x="0" y="108"/>
                    <a:pt x="0" y="255"/>
                  </a:cubicBezTo>
                  <a:cubicBezTo>
                    <a:pt x="0" y="403"/>
                    <a:pt x="122" y="511"/>
                    <a:pt x="269" y="511"/>
                  </a:cubicBezTo>
                  <a:lnTo>
                    <a:pt x="417" y="511"/>
                  </a:lnTo>
                  <a:lnTo>
                    <a:pt x="564" y="1034"/>
                  </a:lnTo>
                  <a:cubicBezTo>
                    <a:pt x="672" y="1424"/>
                    <a:pt x="1074" y="1719"/>
                    <a:pt x="1477" y="1719"/>
                  </a:cubicBezTo>
                  <a:lnTo>
                    <a:pt x="14740" y="1719"/>
                  </a:lnTo>
                  <a:cubicBezTo>
                    <a:pt x="15143" y="1719"/>
                    <a:pt x="15545" y="1424"/>
                    <a:pt x="15653" y="1034"/>
                  </a:cubicBezTo>
                  <a:lnTo>
                    <a:pt x="15801" y="511"/>
                  </a:lnTo>
                  <a:lnTo>
                    <a:pt x="15948" y="511"/>
                  </a:lnTo>
                  <a:cubicBezTo>
                    <a:pt x="16096" y="511"/>
                    <a:pt x="16216" y="403"/>
                    <a:pt x="16216" y="255"/>
                  </a:cubicBezTo>
                  <a:cubicBezTo>
                    <a:pt x="16216" y="108"/>
                    <a:pt x="16096" y="1"/>
                    <a:pt x="159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271;p26"/>
            <p:cNvSpPr/>
            <p:nvPr/>
          </p:nvSpPr>
          <p:spPr>
            <a:xfrm>
              <a:off x="7748900" y="1514425"/>
              <a:ext cx="312800" cy="190650"/>
            </a:xfrm>
            <a:custGeom>
              <a:avLst/>
              <a:gdLst/>
              <a:ahLst/>
              <a:cxnLst/>
              <a:rect l="l" t="t" r="r" b="b"/>
              <a:pathLst>
                <a:path w="12512" h="7626" extrusionOk="0">
                  <a:moveTo>
                    <a:pt x="11975" y="525"/>
                  </a:moveTo>
                  <a:cubicBezTo>
                    <a:pt x="11921" y="1438"/>
                    <a:pt x="11545" y="2297"/>
                    <a:pt x="11142" y="3196"/>
                  </a:cubicBezTo>
                  <a:cubicBezTo>
                    <a:pt x="10713" y="4189"/>
                    <a:pt x="10269" y="5209"/>
                    <a:pt x="10269" y="6337"/>
                  </a:cubicBezTo>
                  <a:cubicBezTo>
                    <a:pt x="10269" y="6766"/>
                    <a:pt x="9920" y="7115"/>
                    <a:pt x="9491" y="7115"/>
                  </a:cubicBezTo>
                  <a:lnTo>
                    <a:pt x="5692" y="7115"/>
                  </a:lnTo>
                  <a:cubicBezTo>
                    <a:pt x="5263" y="7115"/>
                    <a:pt x="4914" y="6766"/>
                    <a:pt x="4914" y="6337"/>
                  </a:cubicBezTo>
                  <a:cubicBezTo>
                    <a:pt x="4914" y="5424"/>
                    <a:pt x="4618" y="4579"/>
                    <a:pt x="4323" y="3867"/>
                  </a:cubicBezTo>
                  <a:cubicBezTo>
                    <a:pt x="4282" y="3773"/>
                    <a:pt x="4189" y="3706"/>
                    <a:pt x="4081" y="3706"/>
                  </a:cubicBezTo>
                  <a:lnTo>
                    <a:pt x="3450" y="3706"/>
                  </a:lnTo>
                  <a:cubicBezTo>
                    <a:pt x="1826" y="3706"/>
                    <a:pt x="511" y="2390"/>
                    <a:pt x="511" y="779"/>
                  </a:cubicBezTo>
                  <a:lnTo>
                    <a:pt x="511" y="525"/>
                  </a:lnTo>
                  <a:lnTo>
                    <a:pt x="10605" y="525"/>
                  </a:lnTo>
                  <a:cubicBezTo>
                    <a:pt x="10578" y="860"/>
                    <a:pt x="10511" y="1223"/>
                    <a:pt x="10391" y="1612"/>
                  </a:cubicBezTo>
                  <a:cubicBezTo>
                    <a:pt x="10350" y="1746"/>
                    <a:pt x="10430" y="1894"/>
                    <a:pt x="10565" y="1934"/>
                  </a:cubicBezTo>
                  <a:lnTo>
                    <a:pt x="10645" y="1934"/>
                  </a:lnTo>
                  <a:cubicBezTo>
                    <a:pt x="10752" y="1934"/>
                    <a:pt x="10860" y="1867"/>
                    <a:pt x="10887" y="1760"/>
                  </a:cubicBezTo>
                  <a:cubicBezTo>
                    <a:pt x="11021" y="1316"/>
                    <a:pt x="11101" y="914"/>
                    <a:pt x="11115" y="525"/>
                  </a:cubicBezTo>
                  <a:close/>
                  <a:moveTo>
                    <a:pt x="255" y="1"/>
                  </a:moveTo>
                  <a:cubicBezTo>
                    <a:pt x="108" y="1"/>
                    <a:pt x="1" y="122"/>
                    <a:pt x="1" y="256"/>
                  </a:cubicBezTo>
                  <a:lnTo>
                    <a:pt x="1" y="779"/>
                  </a:lnTo>
                  <a:cubicBezTo>
                    <a:pt x="1" y="2673"/>
                    <a:pt x="1544" y="4230"/>
                    <a:pt x="3450" y="4230"/>
                  </a:cubicBezTo>
                  <a:lnTo>
                    <a:pt x="3920" y="4230"/>
                  </a:lnTo>
                  <a:cubicBezTo>
                    <a:pt x="4175" y="4874"/>
                    <a:pt x="4404" y="5572"/>
                    <a:pt x="4404" y="6337"/>
                  </a:cubicBezTo>
                  <a:cubicBezTo>
                    <a:pt x="4404" y="7049"/>
                    <a:pt x="4980" y="7626"/>
                    <a:pt x="5692" y="7626"/>
                  </a:cubicBezTo>
                  <a:lnTo>
                    <a:pt x="9491" y="7626"/>
                  </a:lnTo>
                  <a:cubicBezTo>
                    <a:pt x="10203" y="7626"/>
                    <a:pt x="10779" y="7049"/>
                    <a:pt x="10779" y="6337"/>
                  </a:cubicBezTo>
                  <a:cubicBezTo>
                    <a:pt x="10779" y="5317"/>
                    <a:pt x="11196" y="4391"/>
                    <a:pt x="11626" y="3398"/>
                  </a:cubicBezTo>
                  <a:cubicBezTo>
                    <a:pt x="12055" y="2417"/>
                    <a:pt x="12512" y="1397"/>
                    <a:pt x="12512" y="256"/>
                  </a:cubicBezTo>
                  <a:cubicBezTo>
                    <a:pt x="12512" y="122"/>
                    <a:pt x="12390" y="1"/>
                    <a:pt x="122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272;p26"/>
            <p:cNvSpPr/>
            <p:nvPr/>
          </p:nvSpPr>
          <p:spPr>
            <a:xfrm>
              <a:off x="7776075" y="1540300"/>
              <a:ext cx="70500" cy="54025"/>
            </a:xfrm>
            <a:custGeom>
              <a:avLst/>
              <a:gdLst/>
              <a:ahLst/>
              <a:cxnLst/>
              <a:rect l="l" t="t" r="r" b="b"/>
              <a:pathLst>
                <a:path w="2820" h="2161" extrusionOk="0">
                  <a:moveTo>
                    <a:pt x="1772" y="523"/>
                  </a:moveTo>
                  <a:cubicBezTo>
                    <a:pt x="1880" y="899"/>
                    <a:pt x="2014" y="1275"/>
                    <a:pt x="2162" y="1624"/>
                  </a:cubicBezTo>
                  <a:cubicBezTo>
                    <a:pt x="1477" y="1557"/>
                    <a:pt x="900" y="1128"/>
                    <a:pt x="632" y="523"/>
                  </a:cubicBezTo>
                  <a:close/>
                  <a:moveTo>
                    <a:pt x="269" y="0"/>
                  </a:moveTo>
                  <a:cubicBezTo>
                    <a:pt x="188" y="0"/>
                    <a:pt x="108" y="40"/>
                    <a:pt x="68" y="93"/>
                  </a:cubicBezTo>
                  <a:cubicBezTo>
                    <a:pt x="14" y="161"/>
                    <a:pt x="0" y="242"/>
                    <a:pt x="14" y="322"/>
                  </a:cubicBezTo>
                  <a:cubicBezTo>
                    <a:pt x="283" y="1396"/>
                    <a:pt x="1249" y="2161"/>
                    <a:pt x="2363" y="2161"/>
                  </a:cubicBezTo>
                  <a:lnTo>
                    <a:pt x="2551" y="2161"/>
                  </a:lnTo>
                  <a:cubicBezTo>
                    <a:pt x="2645" y="2161"/>
                    <a:pt x="2726" y="2107"/>
                    <a:pt x="2766" y="2040"/>
                  </a:cubicBezTo>
                  <a:cubicBezTo>
                    <a:pt x="2819" y="1960"/>
                    <a:pt x="2819" y="1879"/>
                    <a:pt x="2792" y="1799"/>
                  </a:cubicBezTo>
                  <a:cubicBezTo>
                    <a:pt x="2578" y="1289"/>
                    <a:pt x="2350" y="752"/>
                    <a:pt x="2229" y="201"/>
                  </a:cubicBezTo>
                  <a:cubicBezTo>
                    <a:pt x="2202" y="81"/>
                    <a:pt x="2094" y="0"/>
                    <a:pt x="19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273;p26"/>
            <p:cNvSpPr/>
            <p:nvPr/>
          </p:nvSpPr>
          <p:spPr>
            <a:xfrm>
              <a:off x="7971075" y="1575875"/>
              <a:ext cx="41625" cy="94975"/>
            </a:xfrm>
            <a:custGeom>
              <a:avLst/>
              <a:gdLst/>
              <a:ahLst/>
              <a:cxnLst/>
              <a:rect l="l" t="t" r="r" b="b"/>
              <a:pathLst>
                <a:path w="1665" h="3799" extrusionOk="0">
                  <a:moveTo>
                    <a:pt x="1365" y="0"/>
                  </a:moveTo>
                  <a:cubicBezTo>
                    <a:pt x="1264" y="0"/>
                    <a:pt x="1167" y="63"/>
                    <a:pt x="1128" y="161"/>
                  </a:cubicBezTo>
                  <a:cubicBezTo>
                    <a:pt x="1047" y="349"/>
                    <a:pt x="967" y="550"/>
                    <a:pt x="886" y="738"/>
                  </a:cubicBezTo>
                  <a:cubicBezTo>
                    <a:pt x="496" y="1611"/>
                    <a:pt x="94" y="2524"/>
                    <a:pt x="13" y="3517"/>
                  </a:cubicBezTo>
                  <a:cubicBezTo>
                    <a:pt x="0" y="3651"/>
                    <a:pt x="107" y="3785"/>
                    <a:pt x="255" y="3785"/>
                  </a:cubicBezTo>
                  <a:cubicBezTo>
                    <a:pt x="255" y="3798"/>
                    <a:pt x="269" y="3798"/>
                    <a:pt x="269" y="3798"/>
                  </a:cubicBezTo>
                  <a:cubicBezTo>
                    <a:pt x="403" y="3798"/>
                    <a:pt x="523" y="3691"/>
                    <a:pt x="523" y="3557"/>
                  </a:cubicBezTo>
                  <a:cubicBezTo>
                    <a:pt x="604" y="2658"/>
                    <a:pt x="967" y="1826"/>
                    <a:pt x="1355" y="940"/>
                  </a:cubicBezTo>
                  <a:cubicBezTo>
                    <a:pt x="1436" y="752"/>
                    <a:pt x="1530" y="550"/>
                    <a:pt x="1611" y="362"/>
                  </a:cubicBezTo>
                  <a:cubicBezTo>
                    <a:pt x="1665" y="228"/>
                    <a:pt x="1597" y="80"/>
                    <a:pt x="1477" y="27"/>
                  </a:cubicBezTo>
                  <a:cubicBezTo>
                    <a:pt x="1441" y="9"/>
                    <a:pt x="1403" y="0"/>
                    <a:pt x="13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274;p26"/>
            <p:cNvSpPr/>
            <p:nvPr/>
          </p:nvSpPr>
          <p:spPr>
            <a:xfrm>
              <a:off x="7901925" y="1389600"/>
              <a:ext cx="21500" cy="111775"/>
            </a:xfrm>
            <a:custGeom>
              <a:avLst/>
              <a:gdLst/>
              <a:ahLst/>
              <a:cxnLst/>
              <a:rect l="l" t="t" r="r" b="b"/>
              <a:pathLst>
                <a:path w="860" h="4471" extrusionOk="0">
                  <a:moveTo>
                    <a:pt x="604" y="0"/>
                  </a:moveTo>
                  <a:cubicBezTo>
                    <a:pt x="457" y="0"/>
                    <a:pt x="350" y="108"/>
                    <a:pt x="350" y="256"/>
                  </a:cubicBezTo>
                  <a:cubicBezTo>
                    <a:pt x="350" y="524"/>
                    <a:pt x="282" y="645"/>
                    <a:pt x="202" y="793"/>
                  </a:cubicBezTo>
                  <a:cubicBezTo>
                    <a:pt x="108" y="981"/>
                    <a:pt x="1" y="1181"/>
                    <a:pt x="1" y="1571"/>
                  </a:cubicBezTo>
                  <a:cubicBezTo>
                    <a:pt x="1" y="1974"/>
                    <a:pt x="108" y="2175"/>
                    <a:pt x="202" y="2350"/>
                  </a:cubicBezTo>
                  <a:cubicBezTo>
                    <a:pt x="282" y="2511"/>
                    <a:pt x="350" y="2631"/>
                    <a:pt x="350" y="2900"/>
                  </a:cubicBezTo>
                  <a:cubicBezTo>
                    <a:pt x="350" y="3168"/>
                    <a:pt x="282" y="3290"/>
                    <a:pt x="202" y="3437"/>
                  </a:cubicBezTo>
                  <a:cubicBezTo>
                    <a:pt x="108" y="3625"/>
                    <a:pt x="1" y="3827"/>
                    <a:pt x="1" y="4215"/>
                  </a:cubicBezTo>
                  <a:cubicBezTo>
                    <a:pt x="1" y="4363"/>
                    <a:pt x="108" y="4471"/>
                    <a:pt x="255" y="4471"/>
                  </a:cubicBezTo>
                  <a:cubicBezTo>
                    <a:pt x="404" y="4471"/>
                    <a:pt x="511" y="4363"/>
                    <a:pt x="511" y="4215"/>
                  </a:cubicBezTo>
                  <a:cubicBezTo>
                    <a:pt x="511" y="3947"/>
                    <a:pt x="577" y="3827"/>
                    <a:pt x="658" y="3678"/>
                  </a:cubicBezTo>
                  <a:cubicBezTo>
                    <a:pt x="753" y="3490"/>
                    <a:pt x="860" y="3290"/>
                    <a:pt x="860" y="2900"/>
                  </a:cubicBezTo>
                  <a:cubicBezTo>
                    <a:pt x="860" y="2497"/>
                    <a:pt x="753" y="2296"/>
                    <a:pt x="658" y="2121"/>
                  </a:cubicBezTo>
                  <a:cubicBezTo>
                    <a:pt x="577" y="1960"/>
                    <a:pt x="511" y="1840"/>
                    <a:pt x="511" y="1571"/>
                  </a:cubicBezTo>
                  <a:cubicBezTo>
                    <a:pt x="511" y="1303"/>
                    <a:pt x="577" y="1181"/>
                    <a:pt x="658" y="1034"/>
                  </a:cubicBezTo>
                  <a:cubicBezTo>
                    <a:pt x="753" y="846"/>
                    <a:pt x="860" y="645"/>
                    <a:pt x="860" y="256"/>
                  </a:cubicBezTo>
                  <a:cubicBezTo>
                    <a:pt x="860" y="108"/>
                    <a:pt x="739" y="0"/>
                    <a:pt x="6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275;p26"/>
            <p:cNvSpPr/>
            <p:nvPr/>
          </p:nvSpPr>
          <p:spPr>
            <a:xfrm>
              <a:off x="7953625" y="1389600"/>
              <a:ext cx="21500" cy="111775"/>
            </a:xfrm>
            <a:custGeom>
              <a:avLst/>
              <a:gdLst/>
              <a:ahLst/>
              <a:cxnLst/>
              <a:rect l="l" t="t" r="r" b="b"/>
              <a:pathLst>
                <a:path w="860" h="4471" extrusionOk="0">
                  <a:moveTo>
                    <a:pt x="604" y="0"/>
                  </a:moveTo>
                  <a:cubicBezTo>
                    <a:pt x="456" y="0"/>
                    <a:pt x="349" y="108"/>
                    <a:pt x="349" y="256"/>
                  </a:cubicBezTo>
                  <a:cubicBezTo>
                    <a:pt x="349" y="524"/>
                    <a:pt x="281" y="645"/>
                    <a:pt x="201" y="793"/>
                  </a:cubicBezTo>
                  <a:cubicBezTo>
                    <a:pt x="107" y="981"/>
                    <a:pt x="0" y="1181"/>
                    <a:pt x="0" y="1571"/>
                  </a:cubicBezTo>
                  <a:cubicBezTo>
                    <a:pt x="0" y="1974"/>
                    <a:pt x="107" y="2175"/>
                    <a:pt x="201" y="2350"/>
                  </a:cubicBezTo>
                  <a:cubicBezTo>
                    <a:pt x="281" y="2511"/>
                    <a:pt x="349" y="2631"/>
                    <a:pt x="349" y="2900"/>
                  </a:cubicBezTo>
                  <a:cubicBezTo>
                    <a:pt x="349" y="3168"/>
                    <a:pt x="281" y="3290"/>
                    <a:pt x="201" y="3437"/>
                  </a:cubicBezTo>
                  <a:cubicBezTo>
                    <a:pt x="107" y="3625"/>
                    <a:pt x="0" y="3827"/>
                    <a:pt x="0" y="4215"/>
                  </a:cubicBezTo>
                  <a:cubicBezTo>
                    <a:pt x="0" y="4363"/>
                    <a:pt x="120" y="4471"/>
                    <a:pt x="255" y="4471"/>
                  </a:cubicBezTo>
                  <a:cubicBezTo>
                    <a:pt x="403" y="4471"/>
                    <a:pt x="523" y="4363"/>
                    <a:pt x="523" y="4215"/>
                  </a:cubicBezTo>
                  <a:cubicBezTo>
                    <a:pt x="523" y="3947"/>
                    <a:pt x="577" y="3827"/>
                    <a:pt x="657" y="3678"/>
                  </a:cubicBezTo>
                  <a:cubicBezTo>
                    <a:pt x="752" y="3490"/>
                    <a:pt x="859" y="3290"/>
                    <a:pt x="859" y="2900"/>
                  </a:cubicBezTo>
                  <a:cubicBezTo>
                    <a:pt x="859" y="2497"/>
                    <a:pt x="752" y="2296"/>
                    <a:pt x="657" y="2121"/>
                  </a:cubicBezTo>
                  <a:cubicBezTo>
                    <a:pt x="577" y="1960"/>
                    <a:pt x="523" y="1840"/>
                    <a:pt x="523" y="1571"/>
                  </a:cubicBezTo>
                  <a:cubicBezTo>
                    <a:pt x="523" y="1303"/>
                    <a:pt x="577" y="1181"/>
                    <a:pt x="657" y="1034"/>
                  </a:cubicBezTo>
                  <a:cubicBezTo>
                    <a:pt x="752" y="846"/>
                    <a:pt x="859" y="645"/>
                    <a:pt x="859" y="256"/>
                  </a:cubicBezTo>
                  <a:cubicBezTo>
                    <a:pt x="859" y="108"/>
                    <a:pt x="752" y="0"/>
                    <a:pt x="6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0" name="Google Shape;276;p26"/>
          <p:cNvGrpSpPr/>
          <p:nvPr/>
        </p:nvGrpSpPr>
        <p:grpSpPr>
          <a:xfrm>
            <a:off x="8649822" y="1444632"/>
            <a:ext cx="353068" cy="435295"/>
            <a:chOff x="7041125" y="1376525"/>
            <a:chExt cx="322525" cy="397675"/>
          </a:xfrm>
          <a:solidFill>
            <a:srgbClr val="784027"/>
          </a:solidFill>
        </p:grpSpPr>
        <p:sp>
          <p:nvSpPr>
            <p:cNvPr id="31" name="Google Shape;277;p26"/>
            <p:cNvSpPr/>
            <p:nvPr/>
          </p:nvSpPr>
          <p:spPr>
            <a:xfrm>
              <a:off x="7204225" y="1376525"/>
              <a:ext cx="21500" cy="78875"/>
            </a:xfrm>
            <a:custGeom>
              <a:avLst/>
              <a:gdLst/>
              <a:ahLst/>
              <a:cxnLst/>
              <a:rect l="l" t="t" r="r" b="b"/>
              <a:pathLst>
                <a:path w="860" h="3155" extrusionOk="0">
                  <a:moveTo>
                    <a:pt x="256" y="0"/>
                  </a:moveTo>
                  <a:cubicBezTo>
                    <a:pt x="108" y="0"/>
                    <a:pt x="0" y="108"/>
                    <a:pt x="0" y="255"/>
                  </a:cubicBezTo>
                  <a:cubicBezTo>
                    <a:pt x="0" y="645"/>
                    <a:pt x="108" y="859"/>
                    <a:pt x="202" y="1033"/>
                  </a:cubicBezTo>
                  <a:cubicBezTo>
                    <a:pt x="283" y="1194"/>
                    <a:pt x="336" y="1316"/>
                    <a:pt x="336" y="1584"/>
                  </a:cubicBezTo>
                  <a:cubicBezTo>
                    <a:pt x="336" y="1839"/>
                    <a:pt x="283" y="1960"/>
                    <a:pt x="202" y="2121"/>
                  </a:cubicBezTo>
                  <a:cubicBezTo>
                    <a:pt x="108" y="2295"/>
                    <a:pt x="0" y="2510"/>
                    <a:pt x="0" y="2900"/>
                  </a:cubicBezTo>
                  <a:cubicBezTo>
                    <a:pt x="0" y="3047"/>
                    <a:pt x="108" y="3154"/>
                    <a:pt x="256" y="3154"/>
                  </a:cubicBezTo>
                  <a:cubicBezTo>
                    <a:pt x="390" y="3154"/>
                    <a:pt x="510" y="3047"/>
                    <a:pt x="510" y="2900"/>
                  </a:cubicBezTo>
                  <a:cubicBezTo>
                    <a:pt x="510" y="2631"/>
                    <a:pt x="578" y="2510"/>
                    <a:pt x="658" y="2363"/>
                  </a:cubicBezTo>
                  <a:cubicBezTo>
                    <a:pt x="752" y="2175"/>
                    <a:pt x="859" y="1973"/>
                    <a:pt x="859" y="1584"/>
                  </a:cubicBezTo>
                  <a:cubicBezTo>
                    <a:pt x="859" y="1181"/>
                    <a:pt x="752" y="980"/>
                    <a:pt x="658" y="792"/>
                  </a:cubicBezTo>
                  <a:cubicBezTo>
                    <a:pt x="578" y="645"/>
                    <a:pt x="510" y="523"/>
                    <a:pt x="510" y="255"/>
                  </a:cubicBezTo>
                  <a:cubicBezTo>
                    <a:pt x="510" y="108"/>
                    <a:pt x="390" y="0"/>
                    <a:pt x="2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278;p26"/>
            <p:cNvSpPr/>
            <p:nvPr/>
          </p:nvSpPr>
          <p:spPr>
            <a:xfrm>
              <a:off x="7255900" y="1376525"/>
              <a:ext cx="21500" cy="78875"/>
            </a:xfrm>
            <a:custGeom>
              <a:avLst/>
              <a:gdLst/>
              <a:ahLst/>
              <a:cxnLst/>
              <a:rect l="l" t="t" r="r" b="b"/>
              <a:pathLst>
                <a:path w="860" h="3155" extrusionOk="0">
                  <a:moveTo>
                    <a:pt x="256" y="0"/>
                  </a:moveTo>
                  <a:cubicBezTo>
                    <a:pt x="108" y="0"/>
                    <a:pt x="0" y="108"/>
                    <a:pt x="0" y="255"/>
                  </a:cubicBezTo>
                  <a:cubicBezTo>
                    <a:pt x="0" y="645"/>
                    <a:pt x="108" y="859"/>
                    <a:pt x="202" y="1033"/>
                  </a:cubicBezTo>
                  <a:cubicBezTo>
                    <a:pt x="283" y="1194"/>
                    <a:pt x="337" y="1316"/>
                    <a:pt x="337" y="1584"/>
                  </a:cubicBezTo>
                  <a:cubicBezTo>
                    <a:pt x="337" y="1839"/>
                    <a:pt x="283" y="1960"/>
                    <a:pt x="202" y="2121"/>
                  </a:cubicBezTo>
                  <a:cubicBezTo>
                    <a:pt x="108" y="2295"/>
                    <a:pt x="0" y="2510"/>
                    <a:pt x="0" y="2900"/>
                  </a:cubicBezTo>
                  <a:cubicBezTo>
                    <a:pt x="0" y="3047"/>
                    <a:pt x="108" y="3154"/>
                    <a:pt x="256" y="3154"/>
                  </a:cubicBezTo>
                  <a:cubicBezTo>
                    <a:pt x="403" y="3154"/>
                    <a:pt x="511" y="3047"/>
                    <a:pt x="511" y="2900"/>
                  </a:cubicBezTo>
                  <a:cubicBezTo>
                    <a:pt x="511" y="2631"/>
                    <a:pt x="578" y="2510"/>
                    <a:pt x="659" y="2363"/>
                  </a:cubicBezTo>
                  <a:cubicBezTo>
                    <a:pt x="752" y="2175"/>
                    <a:pt x="860" y="1973"/>
                    <a:pt x="860" y="1584"/>
                  </a:cubicBezTo>
                  <a:cubicBezTo>
                    <a:pt x="860" y="1181"/>
                    <a:pt x="752" y="980"/>
                    <a:pt x="659" y="792"/>
                  </a:cubicBezTo>
                  <a:cubicBezTo>
                    <a:pt x="578" y="645"/>
                    <a:pt x="511" y="523"/>
                    <a:pt x="511" y="255"/>
                  </a:cubicBezTo>
                  <a:cubicBezTo>
                    <a:pt x="511" y="108"/>
                    <a:pt x="403" y="0"/>
                    <a:pt x="2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279;p26"/>
            <p:cNvSpPr/>
            <p:nvPr/>
          </p:nvSpPr>
          <p:spPr>
            <a:xfrm>
              <a:off x="7041125" y="1468475"/>
              <a:ext cx="322525" cy="305725"/>
            </a:xfrm>
            <a:custGeom>
              <a:avLst/>
              <a:gdLst/>
              <a:ahLst/>
              <a:cxnLst/>
              <a:rect l="l" t="t" r="r" b="b"/>
              <a:pathLst>
                <a:path w="12901" h="12229" extrusionOk="0">
                  <a:moveTo>
                    <a:pt x="12350" y="510"/>
                  </a:moveTo>
                  <a:lnTo>
                    <a:pt x="11518" y="10054"/>
                  </a:lnTo>
                  <a:cubicBezTo>
                    <a:pt x="11437" y="10967"/>
                    <a:pt x="10619" y="11706"/>
                    <a:pt x="9706" y="11706"/>
                  </a:cubicBezTo>
                  <a:lnTo>
                    <a:pt x="6256" y="11706"/>
                  </a:lnTo>
                  <a:cubicBezTo>
                    <a:pt x="5343" y="11706"/>
                    <a:pt x="4537" y="10967"/>
                    <a:pt x="4457" y="10054"/>
                  </a:cubicBezTo>
                  <a:cubicBezTo>
                    <a:pt x="4444" y="9920"/>
                    <a:pt x="4337" y="9827"/>
                    <a:pt x="4202" y="9827"/>
                  </a:cubicBezTo>
                  <a:lnTo>
                    <a:pt x="3329" y="9827"/>
                  </a:lnTo>
                  <a:cubicBezTo>
                    <a:pt x="2565" y="9827"/>
                    <a:pt x="1840" y="9397"/>
                    <a:pt x="1316" y="8631"/>
                  </a:cubicBezTo>
                  <a:cubicBezTo>
                    <a:pt x="793" y="7880"/>
                    <a:pt x="510" y="6900"/>
                    <a:pt x="510" y="5853"/>
                  </a:cubicBezTo>
                  <a:cubicBezTo>
                    <a:pt x="510" y="4819"/>
                    <a:pt x="793" y="3840"/>
                    <a:pt x="1316" y="3088"/>
                  </a:cubicBezTo>
                  <a:cubicBezTo>
                    <a:pt x="1840" y="2322"/>
                    <a:pt x="2565" y="1893"/>
                    <a:pt x="3329" y="1893"/>
                  </a:cubicBezTo>
                  <a:lnTo>
                    <a:pt x="3451" y="1893"/>
                  </a:lnTo>
                  <a:cubicBezTo>
                    <a:pt x="3517" y="1893"/>
                    <a:pt x="3598" y="1866"/>
                    <a:pt x="3639" y="1812"/>
                  </a:cubicBezTo>
                  <a:cubicBezTo>
                    <a:pt x="3692" y="1758"/>
                    <a:pt x="3719" y="1678"/>
                    <a:pt x="3705" y="1611"/>
                  </a:cubicBezTo>
                  <a:lnTo>
                    <a:pt x="3612" y="510"/>
                  </a:lnTo>
                  <a:close/>
                  <a:moveTo>
                    <a:pt x="3276" y="0"/>
                  </a:moveTo>
                  <a:cubicBezTo>
                    <a:pt x="3263" y="0"/>
                    <a:pt x="3263" y="13"/>
                    <a:pt x="3249" y="13"/>
                  </a:cubicBezTo>
                  <a:lnTo>
                    <a:pt x="3222" y="13"/>
                  </a:lnTo>
                  <a:lnTo>
                    <a:pt x="3222" y="27"/>
                  </a:lnTo>
                  <a:lnTo>
                    <a:pt x="3209" y="27"/>
                  </a:lnTo>
                  <a:cubicBezTo>
                    <a:pt x="3195" y="27"/>
                    <a:pt x="3195" y="27"/>
                    <a:pt x="3195" y="40"/>
                  </a:cubicBezTo>
                  <a:lnTo>
                    <a:pt x="3182" y="40"/>
                  </a:lnTo>
                  <a:cubicBezTo>
                    <a:pt x="3182" y="40"/>
                    <a:pt x="3182" y="54"/>
                    <a:pt x="3168" y="54"/>
                  </a:cubicBezTo>
                  <a:lnTo>
                    <a:pt x="3155" y="54"/>
                  </a:lnTo>
                  <a:lnTo>
                    <a:pt x="3155" y="67"/>
                  </a:lnTo>
                  <a:lnTo>
                    <a:pt x="3141" y="81"/>
                  </a:lnTo>
                  <a:lnTo>
                    <a:pt x="3128" y="94"/>
                  </a:lnTo>
                  <a:lnTo>
                    <a:pt x="3114" y="108"/>
                  </a:lnTo>
                  <a:lnTo>
                    <a:pt x="3114" y="121"/>
                  </a:lnTo>
                  <a:cubicBezTo>
                    <a:pt x="3114" y="121"/>
                    <a:pt x="3102" y="121"/>
                    <a:pt x="3102" y="135"/>
                  </a:cubicBezTo>
                  <a:lnTo>
                    <a:pt x="3102" y="147"/>
                  </a:lnTo>
                  <a:lnTo>
                    <a:pt x="3088" y="147"/>
                  </a:lnTo>
                  <a:lnTo>
                    <a:pt x="3088" y="161"/>
                  </a:lnTo>
                  <a:lnTo>
                    <a:pt x="3088" y="174"/>
                  </a:lnTo>
                  <a:lnTo>
                    <a:pt x="3075" y="188"/>
                  </a:lnTo>
                  <a:lnTo>
                    <a:pt x="3075" y="201"/>
                  </a:lnTo>
                  <a:lnTo>
                    <a:pt x="3075" y="215"/>
                  </a:lnTo>
                  <a:lnTo>
                    <a:pt x="3075" y="228"/>
                  </a:lnTo>
                  <a:lnTo>
                    <a:pt x="3075" y="242"/>
                  </a:lnTo>
                  <a:lnTo>
                    <a:pt x="3075" y="255"/>
                  </a:lnTo>
                  <a:lnTo>
                    <a:pt x="3075" y="269"/>
                  </a:lnTo>
                  <a:lnTo>
                    <a:pt x="3075" y="282"/>
                  </a:lnTo>
                  <a:lnTo>
                    <a:pt x="3168" y="1382"/>
                  </a:lnTo>
                  <a:cubicBezTo>
                    <a:pt x="2282" y="1436"/>
                    <a:pt x="1477" y="1933"/>
                    <a:pt x="886" y="2792"/>
                  </a:cubicBezTo>
                  <a:cubicBezTo>
                    <a:pt x="309" y="3625"/>
                    <a:pt x="0" y="4712"/>
                    <a:pt x="0" y="5853"/>
                  </a:cubicBezTo>
                  <a:cubicBezTo>
                    <a:pt x="0" y="7008"/>
                    <a:pt x="309" y="8094"/>
                    <a:pt x="886" y="8914"/>
                  </a:cubicBezTo>
                  <a:cubicBezTo>
                    <a:pt x="1518" y="9839"/>
                    <a:pt x="2390" y="10337"/>
                    <a:pt x="3329" y="10337"/>
                  </a:cubicBezTo>
                  <a:lnTo>
                    <a:pt x="3974" y="10337"/>
                  </a:lnTo>
                  <a:cubicBezTo>
                    <a:pt x="4188" y="11397"/>
                    <a:pt x="5169" y="12229"/>
                    <a:pt x="6256" y="12229"/>
                  </a:cubicBezTo>
                  <a:lnTo>
                    <a:pt x="9706" y="12229"/>
                  </a:lnTo>
                  <a:cubicBezTo>
                    <a:pt x="10887" y="12229"/>
                    <a:pt x="11921" y="11276"/>
                    <a:pt x="12028" y="10108"/>
                  </a:cubicBezTo>
                  <a:lnTo>
                    <a:pt x="12901" y="282"/>
                  </a:lnTo>
                  <a:lnTo>
                    <a:pt x="12901" y="269"/>
                  </a:lnTo>
                  <a:lnTo>
                    <a:pt x="12901" y="255"/>
                  </a:lnTo>
                  <a:lnTo>
                    <a:pt x="12901" y="242"/>
                  </a:lnTo>
                  <a:lnTo>
                    <a:pt x="12901" y="228"/>
                  </a:lnTo>
                  <a:lnTo>
                    <a:pt x="12901" y="215"/>
                  </a:lnTo>
                  <a:cubicBezTo>
                    <a:pt x="12887" y="215"/>
                    <a:pt x="12887" y="201"/>
                    <a:pt x="12887" y="201"/>
                  </a:cubicBezTo>
                  <a:lnTo>
                    <a:pt x="12887" y="188"/>
                  </a:lnTo>
                  <a:lnTo>
                    <a:pt x="12887" y="174"/>
                  </a:lnTo>
                  <a:lnTo>
                    <a:pt x="12887" y="161"/>
                  </a:lnTo>
                  <a:cubicBezTo>
                    <a:pt x="12874" y="161"/>
                    <a:pt x="12874" y="161"/>
                    <a:pt x="12874" y="147"/>
                  </a:cubicBezTo>
                  <a:cubicBezTo>
                    <a:pt x="12874" y="135"/>
                    <a:pt x="12860" y="135"/>
                    <a:pt x="12860" y="135"/>
                  </a:cubicBezTo>
                  <a:lnTo>
                    <a:pt x="12860" y="121"/>
                  </a:lnTo>
                  <a:lnTo>
                    <a:pt x="12847" y="108"/>
                  </a:lnTo>
                  <a:lnTo>
                    <a:pt x="12847" y="94"/>
                  </a:lnTo>
                  <a:cubicBezTo>
                    <a:pt x="12833" y="94"/>
                    <a:pt x="12833" y="94"/>
                    <a:pt x="12833" y="81"/>
                  </a:cubicBezTo>
                  <a:lnTo>
                    <a:pt x="12820" y="81"/>
                  </a:lnTo>
                  <a:lnTo>
                    <a:pt x="12820" y="67"/>
                  </a:lnTo>
                  <a:cubicBezTo>
                    <a:pt x="12806" y="67"/>
                    <a:pt x="12806" y="67"/>
                    <a:pt x="12806" y="54"/>
                  </a:cubicBezTo>
                  <a:lnTo>
                    <a:pt x="12794" y="54"/>
                  </a:lnTo>
                  <a:lnTo>
                    <a:pt x="12794" y="40"/>
                  </a:lnTo>
                  <a:lnTo>
                    <a:pt x="12767" y="40"/>
                  </a:lnTo>
                  <a:lnTo>
                    <a:pt x="12767" y="27"/>
                  </a:lnTo>
                  <a:lnTo>
                    <a:pt x="12753" y="27"/>
                  </a:lnTo>
                  <a:cubicBezTo>
                    <a:pt x="12740" y="27"/>
                    <a:pt x="12740" y="13"/>
                    <a:pt x="12740" y="13"/>
                  </a:cubicBezTo>
                  <a:lnTo>
                    <a:pt x="12713" y="13"/>
                  </a:lnTo>
                  <a:lnTo>
                    <a:pt x="1269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280;p26"/>
            <p:cNvSpPr/>
            <p:nvPr/>
          </p:nvSpPr>
          <p:spPr>
            <a:xfrm>
              <a:off x="7066975" y="1528875"/>
              <a:ext cx="83250" cy="172175"/>
            </a:xfrm>
            <a:custGeom>
              <a:avLst/>
              <a:gdLst/>
              <a:ahLst/>
              <a:cxnLst/>
              <a:rect l="l" t="t" r="r" b="b"/>
              <a:pathLst>
                <a:path w="3330" h="6887" extrusionOk="0">
                  <a:moveTo>
                    <a:pt x="2268" y="511"/>
                  </a:moveTo>
                  <a:lnTo>
                    <a:pt x="2792" y="6376"/>
                  </a:lnTo>
                  <a:lnTo>
                    <a:pt x="2295" y="6376"/>
                  </a:lnTo>
                  <a:cubicBezTo>
                    <a:pt x="1880" y="6376"/>
                    <a:pt x="1463" y="6108"/>
                    <a:pt x="1128" y="5625"/>
                  </a:cubicBezTo>
                  <a:cubicBezTo>
                    <a:pt x="738" y="5048"/>
                    <a:pt x="523" y="4282"/>
                    <a:pt x="523" y="3437"/>
                  </a:cubicBezTo>
                  <a:cubicBezTo>
                    <a:pt x="523" y="2605"/>
                    <a:pt x="738" y="1839"/>
                    <a:pt x="1128" y="1262"/>
                  </a:cubicBezTo>
                  <a:cubicBezTo>
                    <a:pt x="1450" y="792"/>
                    <a:pt x="1866" y="524"/>
                    <a:pt x="2268" y="511"/>
                  </a:cubicBezTo>
                  <a:close/>
                  <a:moveTo>
                    <a:pt x="2295" y="1"/>
                  </a:moveTo>
                  <a:cubicBezTo>
                    <a:pt x="1705" y="1"/>
                    <a:pt x="1141" y="336"/>
                    <a:pt x="698" y="967"/>
                  </a:cubicBezTo>
                  <a:cubicBezTo>
                    <a:pt x="255" y="1624"/>
                    <a:pt x="0" y="2510"/>
                    <a:pt x="0" y="3437"/>
                  </a:cubicBezTo>
                  <a:cubicBezTo>
                    <a:pt x="0" y="4377"/>
                    <a:pt x="255" y="5263"/>
                    <a:pt x="698" y="5920"/>
                  </a:cubicBezTo>
                  <a:cubicBezTo>
                    <a:pt x="1141" y="6551"/>
                    <a:pt x="1705" y="6886"/>
                    <a:pt x="2295" y="6886"/>
                  </a:cubicBezTo>
                  <a:lnTo>
                    <a:pt x="3074" y="6886"/>
                  </a:lnTo>
                  <a:cubicBezTo>
                    <a:pt x="3142" y="6886"/>
                    <a:pt x="3208" y="6860"/>
                    <a:pt x="3262" y="6806"/>
                  </a:cubicBezTo>
                  <a:cubicBezTo>
                    <a:pt x="3315" y="6752"/>
                    <a:pt x="3329" y="6686"/>
                    <a:pt x="3329" y="6605"/>
                  </a:cubicBezTo>
                  <a:lnTo>
                    <a:pt x="2766" y="228"/>
                  </a:lnTo>
                  <a:cubicBezTo>
                    <a:pt x="2752" y="94"/>
                    <a:pt x="2644" y="1"/>
                    <a:pt x="25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281;p26"/>
            <p:cNvSpPr/>
            <p:nvPr/>
          </p:nvSpPr>
          <p:spPr>
            <a:xfrm>
              <a:off x="7151200" y="1554700"/>
              <a:ext cx="178900" cy="193675"/>
            </a:xfrm>
            <a:custGeom>
              <a:avLst/>
              <a:gdLst/>
              <a:ahLst/>
              <a:cxnLst/>
              <a:rect l="l" t="t" r="r" b="b"/>
              <a:pathLst>
                <a:path w="7156" h="7747" extrusionOk="0">
                  <a:moveTo>
                    <a:pt x="269" y="1"/>
                  </a:moveTo>
                  <a:cubicBezTo>
                    <a:pt x="202" y="1"/>
                    <a:pt x="122" y="28"/>
                    <a:pt x="81" y="81"/>
                  </a:cubicBezTo>
                  <a:cubicBezTo>
                    <a:pt x="27" y="135"/>
                    <a:pt x="0" y="203"/>
                    <a:pt x="14" y="283"/>
                  </a:cubicBezTo>
                  <a:lnTo>
                    <a:pt x="564" y="6565"/>
                  </a:lnTo>
                  <a:cubicBezTo>
                    <a:pt x="618" y="7210"/>
                    <a:pt x="1208" y="7747"/>
                    <a:pt x="1853" y="7747"/>
                  </a:cubicBezTo>
                  <a:lnTo>
                    <a:pt x="5303" y="7747"/>
                  </a:lnTo>
                  <a:cubicBezTo>
                    <a:pt x="5947" y="7747"/>
                    <a:pt x="6538" y="7210"/>
                    <a:pt x="6592" y="6565"/>
                  </a:cubicBezTo>
                  <a:lnTo>
                    <a:pt x="6833" y="3934"/>
                  </a:lnTo>
                  <a:cubicBezTo>
                    <a:pt x="6846" y="3800"/>
                    <a:pt x="6739" y="3666"/>
                    <a:pt x="6592" y="3652"/>
                  </a:cubicBezTo>
                  <a:cubicBezTo>
                    <a:pt x="6584" y="3651"/>
                    <a:pt x="6577" y="3651"/>
                    <a:pt x="6570" y="3651"/>
                  </a:cubicBezTo>
                  <a:cubicBezTo>
                    <a:pt x="6443" y="3651"/>
                    <a:pt x="6323" y="3754"/>
                    <a:pt x="6309" y="3894"/>
                  </a:cubicBezTo>
                  <a:lnTo>
                    <a:pt x="6082" y="6525"/>
                  </a:lnTo>
                  <a:cubicBezTo>
                    <a:pt x="6041" y="6888"/>
                    <a:pt x="5679" y="7223"/>
                    <a:pt x="5303" y="7223"/>
                  </a:cubicBezTo>
                  <a:lnTo>
                    <a:pt x="1853" y="7223"/>
                  </a:lnTo>
                  <a:cubicBezTo>
                    <a:pt x="1491" y="7223"/>
                    <a:pt x="1115" y="6888"/>
                    <a:pt x="1088" y="6525"/>
                  </a:cubicBezTo>
                  <a:lnTo>
                    <a:pt x="551" y="538"/>
                  </a:lnTo>
                  <a:lnTo>
                    <a:pt x="551" y="538"/>
                  </a:lnTo>
                  <a:cubicBezTo>
                    <a:pt x="739" y="552"/>
                    <a:pt x="859" y="605"/>
                    <a:pt x="994" y="672"/>
                  </a:cubicBezTo>
                  <a:cubicBezTo>
                    <a:pt x="1208" y="752"/>
                    <a:pt x="1464" y="860"/>
                    <a:pt x="1920" y="860"/>
                  </a:cubicBezTo>
                  <a:cubicBezTo>
                    <a:pt x="2390" y="860"/>
                    <a:pt x="2631" y="752"/>
                    <a:pt x="2846" y="672"/>
                  </a:cubicBezTo>
                  <a:cubicBezTo>
                    <a:pt x="3048" y="578"/>
                    <a:pt x="3222" y="511"/>
                    <a:pt x="3585" y="511"/>
                  </a:cubicBezTo>
                  <a:cubicBezTo>
                    <a:pt x="3947" y="511"/>
                    <a:pt x="4108" y="578"/>
                    <a:pt x="4310" y="672"/>
                  </a:cubicBezTo>
                  <a:cubicBezTo>
                    <a:pt x="4525" y="752"/>
                    <a:pt x="4766" y="860"/>
                    <a:pt x="5235" y="860"/>
                  </a:cubicBezTo>
                  <a:cubicBezTo>
                    <a:pt x="5706" y="860"/>
                    <a:pt x="5947" y="752"/>
                    <a:pt x="6162" y="672"/>
                  </a:cubicBezTo>
                  <a:cubicBezTo>
                    <a:pt x="6296" y="605"/>
                    <a:pt x="6431" y="552"/>
                    <a:pt x="6605" y="538"/>
                  </a:cubicBezTo>
                  <a:lnTo>
                    <a:pt x="6605" y="538"/>
                  </a:lnTo>
                  <a:lnTo>
                    <a:pt x="6404" y="2860"/>
                  </a:lnTo>
                  <a:cubicBezTo>
                    <a:pt x="6390" y="3008"/>
                    <a:pt x="6497" y="3129"/>
                    <a:pt x="6632" y="3142"/>
                  </a:cubicBezTo>
                  <a:cubicBezTo>
                    <a:pt x="6640" y="3143"/>
                    <a:pt x="6649" y="3143"/>
                    <a:pt x="6657" y="3143"/>
                  </a:cubicBezTo>
                  <a:cubicBezTo>
                    <a:pt x="6793" y="3143"/>
                    <a:pt x="6901" y="3040"/>
                    <a:pt x="6914" y="2900"/>
                  </a:cubicBezTo>
                  <a:lnTo>
                    <a:pt x="7156" y="283"/>
                  </a:lnTo>
                  <a:cubicBezTo>
                    <a:pt x="7156" y="203"/>
                    <a:pt x="7129" y="135"/>
                    <a:pt x="7088" y="81"/>
                  </a:cubicBezTo>
                  <a:cubicBezTo>
                    <a:pt x="7034" y="28"/>
                    <a:pt x="6968" y="1"/>
                    <a:pt x="6887" y="1"/>
                  </a:cubicBezTo>
                  <a:cubicBezTo>
                    <a:pt x="6431" y="1"/>
                    <a:pt x="6189" y="95"/>
                    <a:pt x="5960" y="189"/>
                  </a:cubicBezTo>
                  <a:cubicBezTo>
                    <a:pt x="5772" y="269"/>
                    <a:pt x="5598" y="337"/>
                    <a:pt x="5235" y="337"/>
                  </a:cubicBezTo>
                  <a:cubicBezTo>
                    <a:pt x="4874" y="337"/>
                    <a:pt x="4699" y="269"/>
                    <a:pt x="4511" y="189"/>
                  </a:cubicBezTo>
                  <a:cubicBezTo>
                    <a:pt x="4296" y="95"/>
                    <a:pt x="4041" y="1"/>
                    <a:pt x="3585" y="1"/>
                  </a:cubicBezTo>
                  <a:cubicBezTo>
                    <a:pt x="3115" y="1"/>
                    <a:pt x="2873" y="95"/>
                    <a:pt x="2658" y="189"/>
                  </a:cubicBezTo>
                  <a:cubicBezTo>
                    <a:pt x="2457" y="269"/>
                    <a:pt x="2282" y="337"/>
                    <a:pt x="1920" y="337"/>
                  </a:cubicBezTo>
                  <a:cubicBezTo>
                    <a:pt x="1557" y="337"/>
                    <a:pt x="1396" y="269"/>
                    <a:pt x="1195" y="189"/>
                  </a:cubicBezTo>
                  <a:cubicBezTo>
                    <a:pt x="981" y="95"/>
                    <a:pt x="739" y="1"/>
                    <a:pt x="2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9" name="Rectangle 39"/>
          <p:cNvSpPr/>
          <p:nvPr/>
        </p:nvSpPr>
        <p:spPr>
          <a:xfrm>
            <a:off x="7205980" y="2574290"/>
            <a:ext cx="3886835" cy="238887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defTabSz="86677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cs typeface="+mn-ea"/>
                <a:sym typeface="Arial" panose="020B0604020202020204" pitchFamily="34" charset="0"/>
              </a:rPr>
              <a:t>The coffee shop are facing revenue problem, they need </a:t>
            </a: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cs typeface="+mn-ea"/>
                <a:sym typeface="+mn-ea"/>
              </a:rPr>
              <a:t>detailed analysis and identify areas for improvement in their marketing strategies.</a:t>
            </a:r>
            <a:endParaRPr lang="en-US" sz="2000" dirty="0"/>
          </a:p>
          <a:p>
            <a:pPr defTabSz="86677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000" dirty="0">
              <a:solidFill>
                <a:prstClr val="white">
                  <a:lumMod val="50000"/>
                </a:prstClr>
              </a:solidFill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65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53864" y="486204"/>
            <a:ext cx="920752" cy="903200"/>
            <a:chOff x="6901441" y="2379840"/>
            <a:chExt cx="903200" cy="903200"/>
          </a:xfrm>
        </p:grpSpPr>
        <p:grpSp>
          <p:nvGrpSpPr>
            <p:cNvPr id="3" name="Google Shape;908;p40"/>
            <p:cNvGrpSpPr/>
            <p:nvPr/>
          </p:nvGrpSpPr>
          <p:grpSpPr>
            <a:xfrm>
              <a:off x="7082759" y="2572107"/>
              <a:ext cx="540567" cy="518667"/>
              <a:chOff x="3199575" y="2021175"/>
              <a:chExt cx="405425" cy="389000"/>
            </a:xfrm>
            <a:solidFill>
              <a:srgbClr val="784027"/>
            </a:solidFill>
          </p:grpSpPr>
          <p:sp>
            <p:nvSpPr>
              <p:cNvPr id="5" name="Google Shape;909;p40"/>
              <p:cNvSpPr/>
              <p:nvPr/>
            </p:nvSpPr>
            <p:spPr>
              <a:xfrm>
                <a:off x="3376425" y="2021175"/>
                <a:ext cx="21500" cy="112125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485" extrusionOk="0">
                    <a:moveTo>
                      <a:pt x="605" y="1"/>
                    </a:moveTo>
                    <a:cubicBezTo>
                      <a:pt x="457" y="1"/>
                      <a:pt x="349" y="122"/>
                      <a:pt x="349" y="269"/>
                    </a:cubicBezTo>
                    <a:cubicBezTo>
                      <a:pt x="349" y="525"/>
                      <a:pt x="283" y="645"/>
                      <a:pt x="202" y="806"/>
                    </a:cubicBezTo>
                    <a:cubicBezTo>
                      <a:pt x="108" y="981"/>
                      <a:pt x="0" y="1196"/>
                      <a:pt x="0" y="1585"/>
                    </a:cubicBezTo>
                    <a:cubicBezTo>
                      <a:pt x="0" y="1975"/>
                      <a:pt x="108" y="2189"/>
                      <a:pt x="202" y="2363"/>
                    </a:cubicBezTo>
                    <a:cubicBezTo>
                      <a:pt x="283" y="2524"/>
                      <a:pt x="349" y="2646"/>
                      <a:pt x="349" y="2900"/>
                    </a:cubicBezTo>
                    <a:cubicBezTo>
                      <a:pt x="349" y="3169"/>
                      <a:pt x="283" y="3290"/>
                      <a:pt x="202" y="3451"/>
                    </a:cubicBezTo>
                    <a:cubicBezTo>
                      <a:pt x="108" y="3625"/>
                      <a:pt x="0" y="3840"/>
                      <a:pt x="0" y="4230"/>
                    </a:cubicBezTo>
                    <a:cubicBezTo>
                      <a:pt x="0" y="4377"/>
                      <a:pt x="108" y="4484"/>
                      <a:pt x="256" y="4484"/>
                    </a:cubicBezTo>
                    <a:cubicBezTo>
                      <a:pt x="403" y="4484"/>
                      <a:pt x="510" y="4377"/>
                      <a:pt x="510" y="4230"/>
                    </a:cubicBezTo>
                    <a:cubicBezTo>
                      <a:pt x="510" y="3961"/>
                      <a:pt x="578" y="3840"/>
                      <a:pt x="658" y="3693"/>
                    </a:cubicBezTo>
                    <a:cubicBezTo>
                      <a:pt x="752" y="3505"/>
                      <a:pt x="859" y="3303"/>
                      <a:pt x="859" y="2900"/>
                    </a:cubicBezTo>
                    <a:cubicBezTo>
                      <a:pt x="859" y="2512"/>
                      <a:pt x="752" y="2310"/>
                      <a:pt x="658" y="2122"/>
                    </a:cubicBezTo>
                    <a:cubicBezTo>
                      <a:pt x="578" y="1975"/>
                      <a:pt x="510" y="1853"/>
                      <a:pt x="510" y="1585"/>
                    </a:cubicBezTo>
                    <a:cubicBezTo>
                      <a:pt x="510" y="1316"/>
                      <a:pt x="578" y="1196"/>
                      <a:pt x="658" y="1048"/>
                    </a:cubicBezTo>
                    <a:cubicBezTo>
                      <a:pt x="752" y="860"/>
                      <a:pt x="859" y="659"/>
                      <a:pt x="859" y="269"/>
                    </a:cubicBezTo>
                    <a:cubicBezTo>
                      <a:pt x="859" y="122"/>
                      <a:pt x="739" y="1"/>
                      <a:pt x="60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" name="Google Shape;910;p40"/>
              <p:cNvSpPr/>
              <p:nvPr/>
            </p:nvSpPr>
            <p:spPr>
              <a:xfrm>
                <a:off x="3428100" y="2021175"/>
                <a:ext cx="21500" cy="112125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485" extrusionOk="0">
                    <a:moveTo>
                      <a:pt x="605" y="1"/>
                    </a:moveTo>
                    <a:cubicBezTo>
                      <a:pt x="457" y="1"/>
                      <a:pt x="349" y="122"/>
                      <a:pt x="349" y="269"/>
                    </a:cubicBezTo>
                    <a:cubicBezTo>
                      <a:pt x="349" y="525"/>
                      <a:pt x="283" y="645"/>
                      <a:pt x="202" y="806"/>
                    </a:cubicBezTo>
                    <a:cubicBezTo>
                      <a:pt x="108" y="981"/>
                      <a:pt x="0" y="1196"/>
                      <a:pt x="0" y="1585"/>
                    </a:cubicBezTo>
                    <a:cubicBezTo>
                      <a:pt x="0" y="1975"/>
                      <a:pt x="108" y="2189"/>
                      <a:pt x="202" y="2363"/>
                    </a:cubicBezTo>
                    <a:cubicBezTo>
                      <a:pt x="283" y="2524"/>
                      <a:pt x="349" y="2646"/>
                      <a:pt x="349" y="2900"/>
                    </a:cubicBezTo>
                    <a:cubicBezTo>
                      <a:pt x="349" y="3169"/>
                      <a:pt x="283" y="3290"/>
                      <a:pt x="202" y="3451"/>
                    </a:cubicBezTo>
                    <a:cubicBezTo>
                      <a:pt x="108" y="3625"/>
                      <a:pt x="0" y="3840"/>
                      <a:pt x="0" y="4230"/>
                    </a:cubicBezTo>
                    <a:cubicBezTo>
                      <a:pt x="0" y="4377"/>
                      <a:pt x="122" y="4484"/>
                      <a:pt x="256" y="4484"/>
                    </a:cubicBezTo>
                    <a:cubicBezTo>
                      <a:pt x="403" y="4484"/>
                      <a:pt x="511" y="4377"/>
                      <a:pt x="511" y="4230"/>
                    </a:cubicBezTo>
                    <a:cubicBezTo>
                      <a:pt x="511" y="3961"/>
                      <a:pt x="578" y="3840"/>
                      <a:pt x="659" y="3693"/>
                    </a:cubicBezTo>
                    <a:cubicBezTo>
                      <a:pt x="752" y="3505"/>
                      <a:pt x="860" y="3303"/>
                      <a:pt x="860" y="2900"/>
                    </a:cubicBezTo>
                    <a:cubicBezTo>
                      <a:pt x="860" y="2512"/>
                      <a:pt x="752" y="2310"/>
                      <a:pt x="659" y="2122"/>
                    </a:cubicBezTo>
                    <a:cubicBezTo>
                      <a:pt x="578" y="1975"/>
                      <a:pt x="511" y="1853"/>
                      <a:pt x="511" y="1585"/>
                    </a:cubicBezTo>
                    <a:cubicBezTo>
                      <a:pt x="511" y="1316"/>
                      <a:pt x="578" y="1196"/>
                      <a:pt x="659" y="1048"/>
                    </a:cubicBezTo>
                    <a:cubicBezTo>
                      <a:pt x="752" y="860"/>
                      <a:pt x="860" y="659"/>
                      <a:pt x="860" y="269"/>
                    </a:cubicBezTo>
                    <a:cubicBezTo>
                      <a:pt x="860" y="122"/>
                      <a:pt x="752" y="1"/>
                      <a:pt x="60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" name="Google Shape;911;p40"/>
              <p:cNvSpPr/>
              <p:nvPr/>
            </p:nvSpPr>
            <p:spPr>
              <a:xfrm>
                <a:off x="3221375" y="2367200"/>
                <a:ext cx="38362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1719" extrusionOk="0">
                    <a:moveTo>
                      <a:pt x="14391" y="510"/>
                    </a:moveTo>
                    <a:lnTo>
                      <a:pt x="14283" y="899"/>
                    </a:lnTo>
                    <a:cubicBezTo>
                      <a:pt x="14230" y="1060"/>
                      <a:pt x="14042" y="1208"/>
                      <a:pt x="13868" y="1208"/>
                    </a:cubicBezTo>
                    <a:lnTo>
                      <a:pt x="1464" y="1208"/>
                    </a:lnTo>
                    <a:cubicBezTo>
                      <a:pt x="1289" y="1208"/>
                      <a:pt x="1101" y="1060"/>
                      <a:pt x="1047" y="899"/>
                    </a:cubicBezTo>
                    <a:lnTo>
                      <a:pt x="940" y="510"/>
                    </a:lnTo>
                    <a:close/>
                    <a:moveTo>
                      <a:pt x="256" y="0"/>
                    </a:moveTo>
                    <a:cubicBezTo>
                      <a:pt x="108" y="0"/>
                      <a:pt x="0" y="121"/>
                      <a:pt x="0" y="255"/>
                    </a:cubicBezTo>
                    <a:cubicBezTo>
                      <a:pt x="0" y="403"/>
                      <a:pt x="108" y="510"/>
                      <a:pt x="256" y="510"/>
                    </a:cubicBezTo>
                    <a:lnTo>
                      <a:pt x="403" y="510"/>
                    </a:lnTo>
                    <a:lnTo>
                      <a:pt x="551" y="1033"/>
                    </a:lnTo>
                    <a:cubicBezTo>
                      <a:pt x="659" y="1423"/>
                      <a:pt x="1061" y="1718"/>
                      <a:pt x="1464" y="1718"/>
                    </a:cubicBezTo>
                    <a:lnTo>
                      <a:pt x="13868" y="1718"/>
                    </a:lnTo>
                    <a:cubicBezTo>
                      <a:pt x="14270" y="1718"/>
                      <a:pt x="14673" y="1423"/>
                      <a:pt x="14780" y="1033"/>
                    </a:cubicBezTo>
                    <a:lnTo>
                      <a:pt x="14928" y="510"/>
                    </a:lnTo>
                    <a:lnTo>
                      <a:pt x="15076" y="510"/>
                    </a:lnTo>
                    <a:cubicBezTo>
                      <a:pt x="15223" y="510"/>
                      <a:pt x="15344" y="403"/>
                      <a:pt x="15344" y="255"/>
                    </a:cubicBezTo>
                    <a:cubicBezTo>
                      <a:pt x="15344" y="121"/>
                      <a:pt x="15223" y="0"/>
                      <a:pt x="1507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" name="Google Shape;912;p40"/>
              <p:cNvSpPr/>
              <p:nvPr/>
            </p:nvSpPr>
            <p:spPr>
              <a:xfrm>
                <a:off x="3225400" y="2172200"/>
                <a:ext cx="69500" cy="78225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3129" extrusionOk="0">
                    <a:moveTo>
                      <a:pt x="2162" y="511"/>
                    </a:moveTo>
                    <a:lnTo>
                      <a:pt x="2162" y="1933"/>
                    </a:lnTo>
                    <a:cubicBezTo>
                      <a:pt x="2162" y="2162"/>
                      <a:pt x="2175" y="2390"/>
                      <a:pt x="2202" y="2619"/>
                    </a:cubicBezTo>
                    <a:lnTo>
                      <a:pt x="2175" y="2619"/>
                    </a:lnTo>
                    <a:cubicBezTo>
                      <a:pt x="1262" y="2619"/>
                      <a:pt x="524" y="1867"/>
                      <a:pt x="524" y="954"/>
                    </a:cubicBezTo>
                    <a:cubicBezTo>
                      <a:pt x="524" y="806"/>
                      <a:pt x="537" y="659"/>
                      <a:pt x="578" y="511"/>
                    </a:cubicBezTo>
                    <a:close/>
                    <a:moveTo>
                      <a:pt x="390" y="0"/>
                    </a:moveTo>
                    <a:cubicBezTo>
                      <a:pt x="296" y="0"/>
                      <a:pt x="188" y="68"/>
                      <a:pt x="162" y="162"/>
                    </a:cubicBezTo>
                    <a:cubicBezTo>
                      <a:pt x="54" y="417"/>
                      <a:pt x="0" y="686"/>
                      <a:pt x="0" y="954"/>
                    </a:cubicBezTo>
                    <a:cubicBezTo>
                      <a:pt x="0" y="2162"/>
                      <a:pt x="981" y="3129"/>
                      <a:pt x="2175" y="3129"/>
                    </a:cubicBezTo>
                    <a:lnTo>
                      <a:pt x="2511" y="3129"/>
                    </a:lnTo>
                    <a:cubicBezTo>
                      <a:pt x="2578" y="3129"/>
                      <a:pt x="2658" y="3102"/>
                      <a:pt x="2699" y="3034"/>
                    </a:cubicBezTo>
                    <a:cubicBezTo>
                      <a:pt x="2753" y="2981"/>
                      <a:pt x="2780" y="2900"/>
                      <a:pt x="2766" y="2819"/>
                    </a:cubicBezTo>
                    <a:cubicBezTo>
                      <a:pt x="2699" y="2538"/>
                      <a:pt x="2672" y="2229"/>
                      <a:pt x="2672" y="1933"/>
                    </a:cubicBezTo>
                    <a:lnTo>
                      <a:pt x="2672" y="256"/>
                    </a:lnTo>
                    <a:cubicBezTo>
                      <a:pt x="2672" y="108"/>
                      <a:pt x="2565" y="0"/>
                      <a:pt x="24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9" name="Google Shape;913;p40"/>
              <p:cNvSpPr/>
              <p:nvPr/>
            </p:nvSpPr>
            <p:spPr>
              <a:xfrm>
                <a:off x="3199575" y="2146375"/>
                <a:ext cx="347025" cy="207750"/>
              </a:xfrm>
              <a:custGeom>
                <a:avLst/>
                <a:gdLst/>
                <a:ahLst/>
                <a:cxnLst/>
                <a:rect l="l" t="t" r="r" b="b"/>
                <a:pathLst>
                  <a:path w="13881" h="8310" extrusionOk="0">
                    <a:moveTo>
                      <a:pt x="13370" y="510"/>
                    </a:moveTo>
                    <a:lnTo>
                      <a:pt x="13370" y="2966"/>
                    </a:lnTo>
                    <a:cubicBezTo>
                      <a:pt x="13370" y="5638"/>
                      <a:pt x="11196" y="7799"/>
                      <a:pt x="8538" y="7799"/>
                    </a:cubicBezTo>
                    <a:cubicBezTo>
                      <a:pt x="6591" y="7799"/>
                      <a:pt x="4846" y="6632"/>
                      <a:pt x="4081" y="4846"/>
                    </a:cubicBezTo>
                    <a:cubicBezTo>
                      <a:pt x="4040" y="4738"/>
                      <a:pt x="3947" y="4685"/>
                      <a:pt x="3852" y="4685"/>
                    </a:cubicBezTo>
                    <a:lnTo>
                      <a:pt x="3208" y="4685"/>
                    </a:lnTo>
                    <a:cubicBezTo>
                      <a:pt x="1731" y="4685"/>
                      <a:pt x="523" y="3477"/>
                      <a:pt x="523" y="1987"/>
                    </a:cubicBezTo>
                    <a:cubicBezTo>
                      <a:pt x="523" y="1463"/>
                      <a:pt x="672" y="953"/>
                      <a:pt x="967" y="510"/>
                    </a:cubicBezTo>
                    <a:lnTo>
                      <a:pt x="11987" y="510"/>
                    </a:lnTo>
                    <a:lnTo>
                      <a:pt x="11987" y="1638"/>
                    </a:lnTo>
                    <a:cubicBezTo>
                      <a:pt x="11987" y="1772"/>
                      <a:pt x="12095" y="1893"/>
                      <a:pt x="12243" y="1893"/>
                    </a:cubicBezTo>
                    <a:cubicBezTo>
                      <a:pt x="12390" y="1893"/>
                      <a:pt x="12497" y="1772"/>
                      <a:pt x="12497" y="1638"/>
                    </a:cubicBezTo>
                    <a:lnTo>
                      <a:pt x="12497" y="510"/>
                    </a:lnTo>
                    <a:close/>
                    <a:moveTo>
                      <a:pt x="833" y="0"/>
                    </a:moveTo>
                    <a:cubicBezTo>
                      <a:pt x="738" y="0"/>
                      <a:pt x="672" y="40"/>
                      <a:pt x="618" y="108"/>
                    </a:cubicBezTo>
                    <a:cubicBezTo>
                      <a:pt x="215" y="658"/>
                      <a:pt x="0" y="1302"/>
                      <a:pt x="0" y="1987"/>
                    </a:cubicBezTo>
                    <a:cubicBezTo>
                      <a:pt x="0" y="3759"/>
                      <a:pt x="1450" y="5195"/>
                      <a:pt x="3208" y="5195"/>
                    </a:cubicBezTo>
                    <a:lnTo>
                      <a:pt x="3678" y="5195"/>
                    </a:lnTo>
                    <a:cubicBezTo>
                      <a:pt x="4550" y="7101"/>
                      <a:pt x="6444" y="8309"/>
                      <a:pt x="8538" y="8309"/>
                    </a:cubicBezTo>
                    <a:cubicBezTo>
                      <a:pt x="11491" y="8309"/>
                      <a:pt x="13881" y="5920"/>
                      <a:pt x="13881" y="2966"/>
                    </a:cubicBezTo>
                    <a:lnTo>
                      <a:pt x="13881" y="255"/>
                    </a:lnTo>
                    <a:cubicBezTo>
                      <a:pt x="13881" y="108"/>
                      <a:pt x="13773" y="0"/>
                      <a:pt x="136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0" name="Google Shape;914;p40"/>
              <p:cNvSpPr/>
              <p:nvPr/>
            </p:nvSpPr>
            <p:spPr>
              <a:xfrm>
                <a:off x="3406625" y="2206425"/>
                <a:ext cx="105400" cy="113450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4538" extrusionOk="0">
                    <a:moveTo>
                      <a:pt x="3961" y="1"/>
                    </a:moveTo>
                    <a:cubicBezTo>
                      <a:pt x="3813" y="1"/>
                      <a:pt x="3705" y="122"/>
                      <a:pt x="3705" y="269"/>
                    </a:cubicBezTo>
                    <a:lnTo>
                      <a:pt x="3705" y="564"/>
                    </a:lnTo>
                    <a:cubicBezTo>
                      <a:pt x="3705" y="2471"/>
                      <a:pt x="2162" y="4015"/>
                      <a:pt x="256" y="4015"/>
                    </a:cubicBezTo>
                    <a:cubicBezTo>
                      <a:pt x="108" y="4015"/>
                      <a:pt x="0" y="4135"/>
                      <a:pt x="0" y="4269"/>
                    </a:cubicBezTo>
                    <a:cubicBezTo>
                      <a:pt x="0" y="4418"/>
                      <a:pt x="108" y="4538"/>
                      <a:pt x="256" y="4538"/>
                    </a:cubicBezTo>
                    <a:cubicBezTo>
                      <a:pt x="2443" y="4538"/>
                      <a:pt x="4215" y="2753"/>
                      <a:pt x="4215" y="564"/>
                    </a:cubicBezTo>
                    <a:lnTo>
                      <a:pt x="4215" y="269"/>
                    </a:lnTo>
                    <a:cubicBezTo>
                      <a:pt x="4215" y="122"/>
                      <a:pt x="4108" y="1"/>
                      <a:pt x="396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</p:grpSp>
        <p:sp>
          <p:nvSpPr>
            <p:cNvPr id="4" name="Google Shape;926;p40"/>
            <p:cNvSpPr/>
            <p:nvPr/>
          </p:nvSpPr>
          <p:spPr>
            <a:xfrm>
              <a:off x="6901441" y="2379840"/>
              <a:ext cx="903200" cy="903200"/>
            </a:xfrm>
            <a:prstGeom prst="rect">
              <a:avLst/>
            </a:prstGeom>
            <a:noFill/>
            <a:ln w="19050" cap="flat" cmpd="sng">
              <a:solidFill>
                <a:srgbClr val="784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1823996" y="645417"/>
            <a:ext cx="23924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784027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Problem</a:t>
            </a:r>
            <a:endParaRPr lang="zh-CN" altLang="en-US" sz="3200" dirty="0">
              <a:solidFill>
                <a:srgbClr val="784027"/>
              </a:solidFill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45" name="Google Shape;787;p35"/>
          <p:cNvSpPr txBox="1"/>
          <p:nvPr>
            <p:custDataLst>
              <p:tags r:id="rId1"/>
            </p:custDataLst>
          </p:nvPr>
        </p:nvSpPr>
        <p:spPr>
          <a:xfrm>
            <a:off x="8192087" y="3764835"/>
            <a:ext cx="2991600" cy="5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marL="0" lvl="0" indent="0"/>
            <a:r>
              <a:rPr lang="en-US" altLang="zh-CN" sz="2000" kern="0" dirty="0">
                <a:latin typeface="+mn-ea"/>
                <a:ea typeface="+mn-ea"/>
              </a:rPr>
              <a:t>The sales trend in different time</a:t>
            </a:r>
            <a:endParaRPr lang="zh-CN" altLang="en-US" sz="2000" kern="0" dirty="0">
              <a:latin typeface="+mn-ea"/>
              <a:ea typeface="+mn-ea"/>
            </a:endParaRPr>
          </a:p>
        </p:txBody>
      </p:sp>
      <p:sp>
        <p:nvSpPr>
          <p:cNvPr id="47" name="Google Shape;789;p35"/>
          <p:cNvSpPr txBox="1"/>
          <p:nvPr>
            <p:custDataLst>
              <p:tags r:id="rId2"/>
            </p:custDataLst>
          </p:nvPr>
        </p:nvSpPr>
        <p:spPr>
          <a:xfrm>
            <a:off x="4412615" y="3784600"/>
            <a:ext cx="3779520" cy="54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marL="0" lvl="0" indent="0"/>
            <a:r>
              <a:rPr lang="en-US" altLang="zh-CN" sz="2000" kern="0" dirty="0">
                <a:latin typeface="+mn-ea"/>
                <a:ea typeface="+mn-ea"/>
              </a:rPr>
              <a:t>Sales comparision of different type of products </a:t>
            </a:r>
            <a:endParaRPr lang="zh-CN" altLang="en-US" sz="2000" kern="0" dirty="0">
              <a:latin typeface="+mn-ea"/>
              <a:ea typeface="+mn-ea"/>
            </a:endParaRPr>
          </a:p>
        </p:txBody>
      </p:sp>
      <p:sp>
        <p:nvSpPr>
          <p:cNvPr id="49" name="Google Shape;791;p35"/>
          <p:cNvSpPr txBox="1"/>
          <p:nvPr>
            <p:custDataLst>
              <p:tags r:id="rId3"/>
            </p:custDataLst>
          </p:nvPr>
        </p:nvSpPr>
        <p:spPr>
          <a:xfrm>
            <a:off x="1008313" y="3764835"/>
            <a:ext cx="2991600" cy="5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1425"/>
              </a:buClr>
              <a:buSzPts val="2000"/>
              <a:buFont typeface="Lexend Exa"/>
              <a:buNone/>
              <a:defRPr sz="2665" b="1" i="0" u="none" strike="noStrike" cap="none">
                <a:solidFill>
                  <a:srgbClr val="2F1425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marL="0" lvl="0" indent="0"/>
            <a:r>
              <a:rPr lang="en-US" altLang="zh-CN" sz="2000" kern="0" dirty="0">
                <a:latin typeface="+mn-ea"/>
                <a:ea typeface="+mn-ea"/>
              </a:rPr>
              <a:t>Analysis of the customer information</a:t>
            </a:r>
            <a:endParaRPr lang="zh-CN" altLang="en-US" sz="2000" kern="0" dirty="0">
              <a:latin typeface="+mn-ea"/>
              <a:ea typeface="+mn-ea"/>
            </a:endParaRPr>
          </a:p>
        </p:txBody>
      </p:sp>
      <p:cxnSp>
        <p:nvCxnSpPr>
          <p:cNvPr id="50" name="Google Shape;792;p35"/>
          <p:cNvCxnSpPr/>
          <p:nvPr>
            <p:custDataLst>
              <p:tags r:id="rId4"/>
            </p:custDataLst>
          </p:nvPr>
        </p:nvCxnSpPr>
        <p:spPr>
          <a:xfrm>
            <a:off x="2346089" y="4424201"/>
            <a:ext cx="255600" cy="0"/>
          </a:xfrm>
          <a:prstGeom prst="straightConnector1">
            <a:avLst/>
          </a:prstGeom>
          <a:noFill/>
          <a:ln w="57150" cap="flat" cmpd="sng">
            <a:solidFill>
              <a:srgbClr val="823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Google Shape;793;p35"/>
          <p:cNvCxnSpPr/>
          <p:nvPr>
            <p:custDataLst>
              <p:tags r:id="rId5"/>
            </p:custDataLst>
          </p:nvPr>
        </p:nvCxnSpPr>
        <p:spPr>
          <a:xfrm>
            <a:off x="6019476" y="4424201"/>
            <a:ext cx="255600" cy="0"/>
          </a:xfrm>
          <a:prstGeom prst="straightConnector1">
            <a:avLst/>
          </a:prstGeom>
          <a:noFill/>
          <a:ln w="57150" cap="flat" cmpd="sng">
            <a:solidFill>
              <a:srgbClr val="823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Google Shape;794;p35"/>
          <p:cNvCxnSpPr/>
          <p:nvPr>
            <p:custDataLst>
              <p:tags r:id="rId6"/>
            </p:custDataLst>
          </p:nvPr>
        </p:nvCxnSpPr>
        <p:spPr>
          <a:xfrm>
            <a:off x="9576023" y="4424201"/>
            <a:ext cx="255600" cy="0"/>
          </a:xfrm>
          <a:prstGeom prst="straightConnector1">
            <a:avLst/>
          </a:prstGeom>
          <a:noFill/>
          <a:ln w="57150" cap="flat" cmpd="sng">
            <a:solidFill>
              <a:srgbClr val="823E4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0" name="组合 59"/>
          <p:cNvGrpSpPr/>
          <p:nvPr>
            <p:custDataLst>
              <p:tags r:id="rId7"/>
            </p:custDataLst>
          </p:nvPr>
        </p:nvGrpSpPr>
        <p:grpSpPr>
          <a:xfrm>
            <a:off x="1846923" y="2178035"/>
            <a:ext cx="1242000" cy="1242000"/>
            <a:chOff x="1846923" y="2178035"/>
            <a:chExt cx="1242000" cy="1242000"/>
          </a:xfrm>
        </p:grpSpPr>
        <p:sp>
          <p:nvSpPr>
            <p:cNvPr id="41" name="Google Shape;782;p35"/>
            <p:cNvSpPr/>
            <p:nvPr>
              <p:custDataLst>
                <p:tags r:id="rId8"/>
              </p:custDataLst>
            </p:nvPr>
          </p:nvSpPr>
          <p:spPr>
            <a:xfrm>
              <a:off x="1846923" y="2178035"/>
              <a:ext cx="1242000" cy="1242000"/>
            </a:xfrm>
            <a:prstGeom prst="rect">
              <a:avLst/>
            </a:prstGeom>
            <a:noFill/>
            <a:ln w="19050" cap="flat" cmpd="sng">
              <a:solidFill>
                <a:srgbClr val="784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  <p:grpSp>
          <p:nvGrpSpPr>
            <p:cNvPr id="53" name="Google Shape;795;p35"/>
            <p:cNvGrpSpPr/>
            <p:nvPr/>
          </p:nvGrpSpPr>
          <p:grpSpPr>
            <a:xfrm>
              <a:off x="2233684" y="2456235"/>
              <a:ext cx="477817" cy="660599"/>
              <a:chOff x="1919075" y="238125"/>
              <a:chExt cx="3780200" cy="5226250"/>
            </a:xfrm>
            <a:solidFill>
              <a:srgbClr val="784027"/>
            </a:solidFill>
          </p:grpSpPr>
          <p:sp>
            <p:nvSpPr>
              <p:cNvPr id="54" name="Google Shape;796;p35"/>
              <p:cNvSpPr/>
              <p:nvPr>
                <p:custDataLst>
                  <p:tags r:id="rId9"/>
                </p:custDataLst>
              </p:nvPr>
            </p:nvSpPr>
            <p:spPr>
              <a:xfrm>
                <a:off x="3014000" y="2637325"/>
                <a:ext cx="1591150" cy="1539475"/>
              </a:xfrm>
              <a:custGeom>
                <a:avLst/>
                <a:gdLst/>
                <a:ahLst/>
                <a:cxnLst/>
                <a:rect l="l" t="t" r="r" b="b"/>
                <a:pathLst>
                  <a:path w="63646" h="61579" extrusionOk="0">
                    <a:moveTo>
                      <a:pt x="22016" y="6672"/>
                    </a:moveTo>
                    <a:cubicBezTo>
                      <a:pt x="29588" y="6672"/>
                      <a:pt x="38195" y="10742"/>
                      <a:pt x="45033" y="17580"/>
                    </a:cubicBezTo>
                    <a:cubicBezTo>
                      <a:pt x="50603" y="23117"/>
                      <a:pt x="54339" y="29822"/>
                      <a:pt x="55540" y="36360"/>
                    </a:cubicBezTo>
                    <a:cubicBezTo>
                      <a:pt x="56407" y="41030"/>
                      <a:pt x="55874" y="45166"/>
                      <a:pt x="54106" y="48369"/>
                    </a:cubicBezTo>
                    <a:lnTo>
                      <a:pt x="32390" y="26620"/>
                    </a:lnTo>
                    <a:cubicBezTo>
                      <a:pt x="31723" y="25969"/>
                      <a:pt x="30864" y="25644"/>
                      <a:pt x="30010" y="25644"/>
                    </a:cubicBezTo>
                    <a:cubicBezTo>
                      <a:pt x="29155" y="25644"/>
                      <a:pt x="28304" y="25969"/>
                      <a:pt x="27654" y="26620"/>
                    </a:cubicBezTo>
                    <a:cubicBezTo>
                      <a:pt x="26353" y="27954"/>
                      <a:pt x="26353" y="30056"/>
                      <a:pt x="27654" y="31356"/>
                    </a:cubicBezTo>
                    <a:lnTo>
                      <a:pt x="49369" y="53072"/>
                    </a:lnTo>
                    <a:cubicBezTo>
                      <a:pt x="47201" y="54306"/>
                      <a:pt x="44566" y="54907"/>
                      <a:pt x="41630" y="54907"/>
                    </a:cubicBezTo>
                    <a:cubicBezTo>
                      <a:pt x="34025" y="54907"/>
                      <a:pt x="25419" y="50837"/>
                      <a:pt x="18581" y="44032"/>
                    </a:cubicBezTo>
                    <a:cubicBezTo>
                      <a:pt x="13010" y="38462"/>
                      <a:pt x="9274" y="31757"/>
                      <a:pt x="8073" y="25219"/>
                    </a:cubicBezTo>
                    <a:cubicBezTo>
                      <a:pt x="7239" y="20549"/>
                      <a:pt x="7740" y="16412"/>
                      <a:pt x="9541" y="13210"/>
                    </a:cubicBezTo>
                    <a:lnTo>
                      <a:pt x="18214" y="21916"/>
                    </a:lnTo>
                    <a:cubicBezTo>
                      <a:pt x="18881" y="22584"/>
                      <a:pt x="19715" y="22884"/>
                      <a:pt x="20582" y="22884"/>
                    </a:cubicBezTo>
                    <a:cubicBezTo>
                      <a:pt x="21449" y="22884"/>
                      <a:pt x="22283" y="22584"/>
                      <a:pt x="22950" y="21916"/>
                    </a:cubicBezTo>
                    <a:cubicBezTo>
                      <a:pt x="24251" y="20615"/>
                      <a:pt x="24251" y="18514"/>
                      <a:pt x="22950" y="17213"/>
                    </a:cubicBezTo>
                    <a:lnTo>
                      <a:pt x="14244" y="8507"/>
                    </a:lnTo>
                    <a:cubicBezTo>
                      <a:pt x="16412" y="7306"/>
                      <a:pt x="19048" y="6672"/>
                      <a:pt x="22016" y="6672"/>
                    </a:cubicBezTo>
                    <a:close/>
                    <a:moveTo>
                      <a:pt x="22016" y="1"/>
                    </a:moveTo>
                    <a:cubicBezTo>
                      <a:pt x="15912" y="1"/>
                      <a:pt x="10642" y="2002"/>
                      <a:pt x="6839" y="5805"/>
                    </a:cubicBezTo>
                    <a:cubicBezTo>
                      <a:pt x="1869" y="10775"/>
                      <a:pt x="1" y="18080"/>
                      <a:pt x="1535" y="26420"/>
                    </a:cubicBezTo>
                    <a:cubicBezTo>
                      <a:pt x="2970" y="34292"/>
                      <a:pt x="7373" y="42231"/>
                      <a:pt x="13877" y="48736"/>
                    </a:cubicBezTo>
                    <a:cubicBezTo>
                      <a:pt x="21916" y="56775"/>
                      <a:pt x="32290" y="61578"/>
                      <a:pt x="41630" y="61578"/>
                    </a:cubicBezTo>
                    <a:cubicBezTo>
                      <a:pt x="47735" y="61578"/>
                      <a:pt x="52972" y="59577"/>
                      <a:pt x="56774" y="55774"/>
                    </a:cubicBezTo>
                    <a:cubicBezTo>
                      <a:pt x="61745" y="50804"/>
                      <a:pt x="63646" y="43465"/>
                      <a:pt x="62111" y="35159"/>
                    </a:cubicBezTo>
                    <a:cubicBezTo>
                      <a:pt x="60644" y="27287"/>
                      <a:pt x="56274" y="19348"/>
                      <a:pt x="49769" y="12843"/>
                    </a:cubicBezTo>
                    <a:cubicBezTo>
                      <a:pt x="41697" y="4804"/>
                      <a:pt x="31323" y="1"/>
                      <a:pt x="2201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55" name="Google Shape;797;p35"/>
              <p:cNvSpPr/>
              <p:nvPr>
                <p:custDataLst>
                  <p:tags r:id="rId10"/>
                </p:custDataLst>
              </p:nvPr>
            </p:nvSpPr>
            <p:spPr>
              <a:xfrm>
                <a:off x="1919075" y="238125"/>
                <a:ext cx="3780200" cy="5226250"/>
              </a:xfrm>
              <a:custGeom>
                <a:avLst/>
                <a:gdLst/>
                <a:ahLst/>
                <a:cxnLst/>
                <a:rect l="l" t="t" r="r" b="b"/>
                <a:pathLst>
                  <a:path w="151208" h="209050" extrusionOk="0">
                    <a:moveTo>
                      <a:pt x="125256" y="6671"/>
                    </a:moveTo>
                    <a:lnTo>
                      <a:pt x="131293" y="30822"/>
                    </a:lnTo>
                    <a:cubicBezTo>
                      <a:pt x="131660" y="32323"/>
                      <a:pt x="132994" y="33357"/>
                      <a:pt x="134529" y="33357"/>
                    </a:cubicBezTo>
                    <a:lnTo>
                      <a:pt x="144536" y="33357"/>
                    </a:lnTo>
                    <a:lnTo>
                      <a:pt x="144536" y="44465"/>
                    </a:lnTo>
                    <a:lnTo>
                      <a:pt x="6671" y="44465"/>
                    </a:lnTo>
                    <a:lnTo>
                      <a:pt x="6671" y="33357"/>
                    </a:lnTo>
                    <a:lnTo>
                      <a:pt x="121186" y="33357"/>
                    </a:lnTo>
                    <a:cubicBezTo>
                      <a:pt x="123054" y="33357"/>
                      <a:pt x="124522" y="31856"/>
                      <a:pt x="124522" y="30021"/>
                    </a:cubicBezTo>
                    <a:cubicBezTo>
                      <a:pt x="124522" y="28187"/>
                      <a:pt x="123054" y="26686"/>
                      <a:pt x="121186" y="26686"/>
                    </a:cubicBezTo>
                    <a:lnTo>
                      <a:pt x="20948" y="26686"/>
                    </a:lnTo>
                    <a:lnTo>
                      <a:pt x="25952" y="6671"/>
                    </a:lnTo>
                    <a:close/>
                    <a:moveTo>
                      <a:pt x="137598" y="51137"/>
                    </a:moveTo>
                    <a:lnTo>
                      <a:pt x="135696" y="73386"/>
                    </a:lnTo>
                    <a:lnTo>
                      <a:pt x="15511" y="73386"/>
                    </a:lnTo>
                    <a:lnTo>
                      <a:pt x="13643" y="51137"/>
                    </a:lnTo>
                    <a:close/>
                    <a:moveTo>
                      <a:pt x="126690" y="180129"/>
                    </a:moveTo>
                    <a:lnTo>
                      <a:pt x="124789" y="202378"/>
                    </a:lnTo>
                    <a:lnTo>
                      <a:pt x="26419" y="202378"/>
                    </a:lnTo>
                    <a:lnTo>
                      <a:pt x="24551" y="180129"/>
                    </a:lnTo>
                    <a:close/>
                    <a:moveTo>
                      <a:pt x="23350" y="0"/>
                    </a:moveTo>
                    <a:cubicBezTo>
                      <a:pt x="21815" y="0"/>
                      <a:pt x="20481" y="1034"/>
                      <a:pt x="20114" y="2535"/>
                    </a:cubicBezTo>
                    <a:lnTo>
                      <a:pt x="14077" y="26686"/>
                    </a:lnTo>
                    <a:lnTo>
                      <a:pt x="3336" y="26686"/>
                    </a:lnTo>
                    <a:cubicBezTo>
                      <a:pt x="1501" y="26686"/>
                      <a:pt x="0" y="28187"/>
                      <a:pt x="0" y="30021"/>
                    </a:cubicBezTo>
                    <a:lnTo>
                      <a:pt x="0" y="47801"/>
                    </a:lnTo>
                    <a:cubicBezTo>
                      <a:pt x="0" y="49669"/>
                      <a:pt x="1501" y="51137"/>
                      <a:pt x="3336" y="51137"/>
                    </a:cubicBezTo>
                    <a:lnTo>
                      <a:pt x="6938" y="51137"/>
                    </a:lnTo>
                    <a:lnTo>
                      <a:pt x="12809" y="120386"/>
                    </a:lnTo>
                    <a:cubicBezTo>
                      <a:pt x="12943" y="122121"/>
                      <a:pt x="14410" y="123455"/>
                      <a:pt x="16111" y="123455"/>
                    </a:cubicBezTo>
                    <a:cubicBezTo>
                      <a:pt x="16212" y="123455"/>
                      <a:pt x="16312" y="123455"/>
                      <a:pt x="16412" y="123422"/>
                    </a:cubicBezTo>
                    <a:cubicBezTo>
                      <a:pt x="18246" y="123288"/>
                      <a:pt x="19581" y="121654"/>
                      <a:pt x="19447" y="119819"/>
                    </a:cubicBezTo>
                    <a:lnTo>
                      <a:pt x="16078" y="80057"/>
                    </a:lnTo>
                    <a:lnTo>
                      <a:pt x="135129" y="80057"/>
                    </a:lnTo>
                    <a:lnTo>
                      <a:pt x="127257" y="173458"/>
                    </a:lnTo>
                    <a:lnTo>
                      <a:pt x="23984" y="173458"/>
                    </a:lnTo>
                    <a:lnTo>
                      <a:pt x="20548" y="133129"/>
                    </a:lnTo>
                    <a:cubicBezTo>
                      <a:pt x="20422" y="131396"/>
                      <a:pt x="18957" y="130079"/>
                      <a:pt x="17248" y="130079"/>
                    </a:cubicBezTo>
                    <a:cubicBezTo>
                      <a:pt x="17148" y="130079"/>
                      <a:pt x="17047" y="130084"/>
                      <a:pt x="16945" y="130093"/>
                    </a:cubicBezTo>
                    <a:cubicBezTo>
                      <a:pt x="15111" y="130227"/>
                      <a:pt x="13776" y="131861"/>
                      <a:pt x="13910" y="133696"/>
                    </a:cubicBezTo>
                    <a:lnTo>
                      <a:pt x="20014" y="205981"/>
                    </a:lnTo>
                    <a:cubicBezTo>
                      <a:pt x="20181" y="207715"/>
                      <a:pt x="21615" y="209050"/>
                      <a:pt x="23350" y="209050"/>
                    </a:cubicBezTo>
                    <a:lnTo>
                      <a:pt x="127857" y="209050"/>
                    </a:lnTo>
                    <a:cubicBezTo>
                      <a:pt x="129592" y="209050"/>
                      <a:pt x="131060" y="207715"/>
                      <a:pt x="131193" y="205981"/>
                    </a:cubicBezTo>
                    <a:lnTo>
                      <a:pt x="144269" y="51137"/>
                    </a:lnTo>
                    <a:lnTo>
                      <a:pt x="147872" y="51137"/>
                    </a:lnTo>
                    <a:cubicBezTo>
                      <a:pt x="149740" y="51137"/>
                      <a:pt x="151207" y="49669"/>
                      <a:pt x="151207" y="47801"/>
                    </a:cubicBezTo>
                    <a:lnTo>
                      <a:pt x="151207" y="30021"/>
                    </a:lnTo>
                    <a:cubicBezTo>
                      <a:pt x="151207" y="28187"/>
                      <a:pt x="149740" y="26686"/>
                      <a:pt x="147872" y="26686"/>
                    </a:cubicBezTo>
                    <a:lnTo>
                      <a:pt x="137131" y="26686"/>
                    </a:lnTo>
                    <a:lnTo>
                      <a:pt x="131093" y="2535"/>
                    </a:lnTo>
                    <a:cubicBezTo>
                      <a:pt x="130726" y="1034"/>
                      <a:pt x="129392" y="0"/>
                      <a:pt x="12785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grpSp>
        <p:nvGrpSpPr>
          <p:cNvPr id="62" name="组合 61"/>
          <p:cNvGrpSpPr/>
          <p:nvPr>
            <p:custDataLst>
              <p:tags r:id="rId11"/>
            </p:custDataLst>
          </p:nvPr>
        </p:nvGrpSpPr>
        <p:grpSpPr>
          <a:xfrm>
            <a:off x="9082823" y="2178035"/>
            <a:ext cx="1242000" cy="1242000"/>
            <a:chOff x="9082823" y="2178035"/>
            <a:chExt cx="1242000" cy="1242000"/>
          </a:xfrm>
        </p:grpSpPr>
        <p:sp>
          <p:nvSpPr>
            <p:cNvPr id="43" name="Google Shape;784;p35"/>
            <p:cNvSpPr/>
            <p:nvPr>
              <p:custDataLst>
                <p:tags r:id="rId12"/>
              </p:custDataLst>
            </p:nvPr>
          </p:nvSpPr>
          <p:spPr>
            <a:xfrm>
              <a:off x="9082823" y="2178035"/>
              <a:ext cx="1242000" cy="1242000"/>
            </a:xfrm>
            <a:prstGeom prst="rect">
              <a:avLst/>
            </a:prstGeom>
            <a:noFill/>
            <a:ln w="19050" cap="flat" cmpd="sng">
              <a:solidFill>
                <a:srgbClr val="784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" name="Google Shape;798;p35"/>
            <p:cNvSpPr/>
            <p:nvPr>
              <p:custDataLst>
                <p:tags r:id="rId13"/>
              </p:custDataLst>
            </p:nvPr>
          </p:nvSpPr>
          <p:spPr>
            <a:xfrm>
              <a:off x="9464917" y="2456243"/>
              <a:ext cx="477817" cy="660599"/>
            </a:xfrm>
            <a:custGeom>
              <a:avLst/>
              <a:gdLst/>
              <a:ahLst/>
              <a:cxnLst/>
              <a:rect l="l" t="t" r="r" b="b"/>
              <a:pathLst>
                <a:path w="151208" h="209050" extrusionOk="0">
                  <a:moveTo>
                    <a:pt x="125256" y="6671"/>
                  </a:moveTo>
                  <a:lnTo>
                    <a:pt x="131293" y="30822"/>
                  </a:lnTo>
                  <a:cubicBezTo>
                    <a:pt x="131660" y="32323"/>
                    <a:pt x="132994" y="33357"/>
                    <a:pt x="134529" y="33357"/>
                  </a:cubicBezTo>
                  <a:lnTo>
                    <a:pt x="144536" y="33357"/>
                  </a:lnTo>
                  <a:lnTo>
                    <a:pt x="144536" y="44465"/>
                  </a:lnTo>
                  <a:lnTo>
                    <a:pt x="6671" y="44465"/>
                  </a:lnTo>
                  <a:lnTo>
                    <a:pt x="6671" y="33357"/>
                  </a:lnTo>
                  <a:lnTo>
                    <a:pt x="121186" y="33357"/>
                  </a:lnTo>
                  <a:cubicBezTo>
                    <a:pt x="123054" y="33357"/>
                    <a:pt x="124522" y="31856"/>
                    <a:pt x="124522" y="30021"/>
                  </a:cubicBezTo>
                  <a:cubicBezTo>
                    <a:pt x="124522" y="28187"/>
                    <a:pt x="123054" y="26686"/>
                    <a:pt x="121186" y="26686"/>
                  </a:cubicBezTo>
                  <a:lnTo>
                    <a:pt x="20948" y="26686"/>
                  </a:lnTo>
                  <a:lnTo>
                    <a:pt x="25952" y="6671"/>
                  </a:lnTo>
                  <a:close/>
                  <a:moveTo>
                    <a:pt x="89397" y="51137"/>
                  </a:moveTo>
                  <a:lnTo>
                    <a:pt x="89397" y="73386"/>
                  </a:lnTo>
                  <a:lnTo>
                    <a:pt x="15511" y="73386"/>
                  </a:lnTo>
                  <a:lnTo>
                    <a:pt x="13643" y="51137"/>
                  </a:lnTo>
                  <a:close/>
                  <a:moveTo>
                    <a:pt x="137598" y="51137"/>
                  </a:moveTo>
                  <a:lnTo>
                    <a:pt x="135696" y="73386"/>
                  </a:lnTo>
                  <a:lnTo>
                    <a:pt x="96068" y="73386"/>
                  </a:lnTo>
                  <a:lnTo>
                    <a:pt x="96068" y="51137"/>
                  </a:lnTo>
                  <a:close/>
                  <a:moveTo>
                    <a:pt x="92732" y="98104"/>
                  </a:moveTo>
                  <a:lnTo>
                    <a:pt x="106075" y="103441"/>
                  </a:lnTo>
                  <a:lnTo>
                    <a:pt x="106075" y="131194"/>
                  </a:lnTo>
                  <a:lnTo>
                    <a:pt x="79390" y="131194"/>
                  </a:lnTo>
                  <a:lnTo>
                    <a:pt x="79390" y="103441"/>
                  </a:lnTo>
                  <a:lnTo>
                    <a:pt x="92732" y="98104"/>
                  </a:lnTo>
                  <a:close/>
                  <a:moveTo>
                    <a:pt x="126690" y="180129"/>
                  </a:moveTo>
                  <a:lnTo>
                    <a:pt x="124789" y="202378"/>
                  </a:lnTo>
                  <a:lnTo>
                    <a:pt x="26419" y="202378"/>
                  </a:lnTo>
                  <a:lnTo>
                    <a:pt x="24551" y="180129"/>
                  </a:lnTo>
                  <a:close/>
                  <a:moveTo>
                    <a:pt x="23350" y="0"/>
                  </a:moveTo>
                  <a:cubicBezTo>
                    <a:pt x="21815" y="0"/>
                    <a:pt x="20481" y="1034"/>
                    <a:pt x="20114" y="2535"/>
                  </a:cubicBezTo>
                  <a:lnTo>
                    <a:pt x="14077" y="26686"/>
                  </a:lnTo>
                  <a:lnTo>
                    <a:pt x="3336" y="26686"/>
                  </a:lnTo>
                  <a:cubicBezTo>
                    <a:pt x="1501" y="26686"/>
                    <a:pt x="0" y="28187"/>
                    <a:pt x="0" y="30021"/>
                  </a:cubicBezTo>
                  <a:lnTo>
                    <a:pt x="0" y="47801"/>
                  </a:lnTo>
                  <a:cubicBezTo>
                    <a:pt x="0" y="49669"/>
                    <a:pt x="1501" y="51137"/>
                    <a:pt x="3336" y="51137"/>
                  </a:cubicBezTo>
                  <a:lnTo>
                    <a:pt x="6938" y="51137"/>
                  </a:lnTo>
                  <a:lnTo>
                    <a:pt x="12809" y="120386"/>
                  </a:lnTo>
                  <a:cubicBezTo>
                    <a:pt x="12943" y="122121"/>
                    <a:pt x="14410" y="123455"/>
                    <a:pt x="16111" y="123455"/>
                  </a:cubicBezTo>
                  <a:cubicBezTo>
                    <a:pt x="16212" y="123455"/>
                    <a:pt x="16312" y="123455"/>
                    <a:pt x="16412" y="123422"/>
                  </a:cubicBezTo>
                  <a:cubicBezTo>
                    <a:pt x="18246" y="123288"/>
                    <a:pt x="19581" y="121654"/>
                    <a:pt x="19447" y="119819"/>
                  </a:cubicBezTo>
                  <a:lnTo>
                    <a:pt x="16078" y="80057"/>
                  </a:lnTo>
                  <a:lnTo>
                    <a:pt x="89397" y="80057"/>
                  </a:lnTo>
                  <a:lnTo>
                    <a:pt x="89397" y="92266"/>
                  </a:lnTo>
                  <a:lnTo>
                    <a:pt x="74820" y="98104"/>
                  </a:lnTo>
                  <a:cubicBezTo>
                    <a:pt x="73552" y="98604"/>
                    <a:pt x="72718" y="99805"/>
                    <a:pt x="72718" y="101172"/>
                  </a:cubicBezTo>
                  <a:lnTo>
                    <a:pt x="72718" y="134530"/>
                  </a:lnTo>
                  <a:cubicBezTo>
                    <a:pt x="72718" y="136398"/>
                    <a:pt x="74219" y="137865"/>
                    <a:pt x="76054" y="137865"/>
                  </a:cubicBezTo>
                  <a:lnTo>
                    <a:pt x="109411" y="137865"/>
                  </a:lnTo>
                  <a:cubicBezTo>
                    <a:pt x="111246" y="137865"/>
                    <a:pt x="112747" y="136398"/>
                    <a:pt x="112747" y="134530"/>
                  </a:cubicBezTo>
                  <a:lnTo>
                    <a:pt x="112747" y="101172"/>
                  </a:lnTo>
                  <a:cubicBezTo>
                    <a:pt x="112747" y="99805"/>
                    <a:pt x="111913" y="98604"/>
                    <a:pt x="110645" y="98104"/>
                  </a:cubicBezTo>
                  <a:lnTo>
                    <a:pt x="96068" y="92266"/>
                  </a:lnTo>
                  <a:lnTo>
                    <a:pt x="96068" y="80057"/>
                  </a:lnTo>
                  <a:lnTo>
                    <a:pt x="135129" y="80057"/>
                  </a:lnTo>
                  <a:lnTo>
                    <a:pt x="127257" y="173458"/>
                  </a:lnTo>
                  <a:lnTo>
                    <a:pt x="23984" y="173458"/>
                  </a:lnTo>
                  <a:lnTo>
                    <a:pt x="20548" y="133129"/>
                  </a:lnTo>
                  <a:cubicBezTo>
                    <a:pt x="20422" y="131396"/>
                    <a:pt x="18957" y="130079"/>
                    <a:pt x="17248" y="130079"/>
                  </a:cubicBezTo>
                  <a:cubicBezTo>
                    <a:pt x="17148" y="130079"/>
                    <a:pt x="17047" y="130084"/>
                    <a:pt x="16945" y="130093"/>
                  </a:cubicBezTo>
                  <a:cubicBezTo>
                    <a:pt x="15111" y="130227"/>
                    <a:pt x="13776" y="131861"/>
                    <a:pt x="13910" y="133696"/>
                  </a:cubicBezTo>
                  <a:lnTo>
                    <a:pt x="20014" y="205981"/>
                  </a:lnTo>
                  <a:cubicBezTo>
                    <a:pt x="20181" y="207715"/>
                    <a:pt x="21615" y="209050"/>
                    <a:pt x="23350" y="209050"/>
                  </a:cubicBezTo>
                  <a:lnTo>
                    <a:pt x="127857" y="209050"/>
                  </a:lnTo>
                  <a:cubicBezTo>
                    <a:pt x="129592" y="209050"/>
                    <a:pt x="131060" y="207715"/>
                    <a:pt x="131193" y="205981"/>
                  </a:cubicBezTo>
                  <a:lnTo>
                    <a:pt x="144269" y="51137"/>
                  </a:lnTo>
                  <a:lnTo>
                    <a:pt x="147872" y="51137"/>
                  </a:lnTo>
                  <a:cubicBezTo>
                    <a:pt x="149740" y="51137"/>
                    <a:pt x="151207" y="49669"/>
                    <a:pt x="151207" y="47801"/>
                  </a:cubicBezTo>
                  <a:lnTo>
                    <a:pt x="151207" y="30021"/>
                  </a:lnTo>
                  <a:cubicBezTo>
                    <a:pt x="151207" y="28187"/>
                    <a:pt x="149740" y="26686"/>
                    <a:pt x="147872" y="26686"/>
                  </a:cubicBezTo>
                  <a:lnTo>
                    <a:pt x="137131" y="26686"/>
                  </a:lnTo>
                  <a:lnTo>
                    <a:pt x="131093" y="2535"/>
                  </a:lnTo>
                  <a:cubicBezTo>
                    <a:pt x="130726" y="1034"/>
                    <a:pt x="129392" y="0"/>
                    <a:pt x="127857" y="0"/>
                  </a:cubicBezTo>
                  <a:close/>
                </a:path>
              </a:pathLst>
            </a:custGeom>
            <a:solidFill>
              <a:srgbClr val="78402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61" name="组合 60"/>
          <p:cNvGrpSpPr/>
          <p:nvPr>
            <p:custDataLst>
              <p:tags r:id="rId14"/>
            </p:custDataLst>
          </p:nvPr>
        </p:nvGrpSpPr>
        <p:grpSpPr>
          <a:xfrm>
            <a:off x="5416756" y="2178035"/>
            <a:ext cx="1242000" cy="1242000"/>
            <a:chOff x="5416756" y="2178035"/>
            <a:chExt cx="1242000" cy="1242000"/>
          </a:xfrm>
        </p:grpSpPr>
        <p:sp>
          <p:nvSpPr>
            <p:cNvPr id="42" name="Google Shape;783;p35"/>
            <p:cNvSpPr/>
            <p:nvPr>
              <p:custDataLst>
                <p:tags r:id="rId15"/>
              </p:custDataLst>
            </p:nvPr>
          </p:nvSpPr>
          <p:spPr>
            <a:xfrm>
              <a:off x="5416756" y="2178035"/>
              <a:ext cx="1242000" cy="1242000"/>
            </a:xfrm>
            <a:prstGeom prst="rect">
              <a:avLst/>
            </a:prstGeom>
            <a:noFill/>
            <a:ln w="19050" cap="flat" cmpd="sng">
              <a:solidFill>
                <a:srgbClr val="784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  <p:grpSp>
          <p:nvGrpSpPr>
            <p:cNvPr id="57" name="Google Shape;799;p35"/>
            <p:cNvGrpSpPr/>
            <p:nvPr/>
          </p:nvGrpSpPr>
          <p:grpSpPr>
            <a:xfrm>
              <a:off x="5682704" y="2458269"/>
              <a:ext cx="710115" cy="656535"/>
              <a:chOff x="987575" y="247000"/>
              <a:chExt cx="5618000" cy="5194100"/>
            </a:xfrm>
            <a:solidFill>
              <a:srgbClr val="784027"/>
            </a:solidFill>
          </p:grpSpPr>
          <p:sp>
            <p:nvSpPr>
              <p:cNvPr id="58" name="Google Shape;800;p35"/>
              <p:cNvSpPr/>
              <p:nvPr>
                <p:custDataLst>
                  <p:tags r:id="rId16"/>
                </p:custDataLst>
              </p:nvPr>
            </p:nvSpPr>
            <p:spPr>
              <a:xfrm>
                <a:off x="987575" y="247000"/>
                <a:ext cx="5618000" cy="5194100"/>
              </a:xfrm>
              <a:custGeom>
                <a:avLst/>
                <a:gdLst/>
                <a:ahLst/>
                <a:cxnLst/>
                <a:rect l="l" t="t" r="r" b="b"/>
                <a:pathLst>
                  <a:path w="224720" h="207764" extrusionOk="0">
                    <a:moveTo>
                      <a:pt x="151554" y="10987"/>
                    </a:moveTo>
                    <a:cubicBezTo>
                      <a:pt x="154738" y="10987"/>
                      <a:pt x="157887" y="11130"/>
                      <a:pt x="160892" y="11416"/>
                    </a:cubicBezTo>
                    <a:lnTo>
                      <a:pt x="159211" y="23258"/>
                    </a:lnTo>
                    <a:cubicBezTo>
                      <a:pt x="156742" y="23008"/>
                      <a:pt x="154166" y="22901"/>
                      <a:pt x="151554" y="22901"/>
                    </a:cubicBezTo>
                    <a:lnTo>
                      <a:pt x="102288" y="22901"/>
                    </a:lnTo>
                    <a:cubicBezTo>
                      <a:pt x="99641" y="22901"/>
                      <a:pt x="97101" y="23008"/>
                      <a:pt x="94596" y="23258"/>
                    </a:cubicBezTo>
                    <a:lnTo>
                      <a:pt x="93773" y="17248"/>
                    </a:lnTo>
                    <a:cubicBezTo>
                      <a:pt x="93773" y="17248"/>
                      <a:pt x="92950" y="11416"/>
                      <a:pt x="92950" y="11416"/>
                    </a:cubicBezTo>
                    <a:cubicBezTo>
                      <a:pt x="95956" y="11130"/>
                      <a:pt x="99068" y="10987"/>
                      <a:pt x="102288" y="10987"/>
                    </a:cubicBezTo>
                    <a:close/>
                    <a:moveTo>
                      <a:pt x="166652" y="21899"/>
                    </a:moveTo>
                    <a:cubicBezTo>
                      <a:pt x="179210" y="24367"/>
                      <a:pt x="188584" y="30020"/>
                      <a:pt x="193915" y="38464"/>
                    </a:cubicBezTo>
                    <a:cubicBezTo>
                      <a:pt x="199389" y="47158"/>
                      <a:pt x="200212" y="58356"/>
                      <a:pt x="196312" y="70807"/>
                    </a:cubicBezTo>
                    <a:cubicBezTo>
                      <a:pt x="191661" y="85547"/>
                      <a:pt x="186867" y="100753"/>
                      <a:pt x="185543" y="117711"/>
                    </a:cubicBezTo>
                    <a:cubicBezTo>
                      <a:pt x="179461" y="112738"/>
                      <a:pt x="172699" y="108517"/>
                      <a:pt x="165472" y="105225"/>
                    </a:cubicBezTo>
                    <a:cubicBezTo>
                      <a:pt x="165293" y="105118"/>
                      <a:pt x="165078" y="105010"/>
                      <a:pt x="164899" y="104939"/>
                    </a:cubicBezTo>
                    <a:cubicBezTo>
                      <a:pt x="164828" y="104903"/>
                      <a:pt x="164756" y="104867"/>
                      <a:pt x="164685" y="104867"/>
                    </a:cubicBezTo>
                    <a:cubicBezTo>
                      <a:pt x="154166" y="100180"/>
                      <a:pt x="142610" y="97390"/>
                      <a:pt x="130481" y="96925"/>
                    </a:cubicBezTo>
                    <a:lnTo>
                      <a:pt x="130481" y="89697"/>
                    </a:lnTo>
                    <a:lnTo>
                      <a:pt x="136456" y="89697"/>
                    </a:lnTo>
                    <a:cubicBezTo>
                      <a:pt x="138424" y="89697"/>
                      <a:pt x="140034" y="88087"/>
                      <a:pt x="140034" y="86120"/>
                    </a:cubicBezTo>
                    <a:cubicBezTo>
                      <a:pt x="140034" y="84116"/>
                      <a:pt x="138424" y="82542"/>
                      <a:pt x="136456" y="82542"/>
                    </a:cubicBezTo>
                    <a:lnTo>
                      <a:pt x="117387" y="82542"/>
                    </a:lnTo>
                    <a:cubicBezTo>
                      <a:pt x="115383" y="82542"/>
                      <a:pt x="113809" y="84116"/>
                      <a:pt x="113809" y="86120"/>
                    </a:cubicBezTo>
                    <a:cubicBezTo>
                      <a:pt x="113809" y="88087"/>
                      <a:pt x="115383" y="89697"/>
                      <a:pt x="117387" y="89697"/>
                    </a:cubicBezTo>
                    <a:lnTo>
                      <a:pt x="123326" y="89697"/>
                    </a:lnTo>
                    <a:lnTo>
                      <a:pt x="123326" y="96925"/>
                    </a:lnTo>
                    <a:cubicBezTo>
                      <a:pt x="111448" y="97390"/>
                      <a:pt x="99748" y="100109"/>
                      <a:pt x="88943" y="104939"/>
                    </a:cubicBezTo>
                    <a:cubicBezTo>
                      <a:pt x="88800" y="104975"/>
                      <a:pt x="88657" y="105046"/>
                      <a:pt x="88514" y="105118"/>
                    </a:cubicBezTo>
                    <a:cubicBezTo>
                      <a:pt x="85938" y="106298"/>
                      <a:pt x="83434" y="107551"/>
                      <a:pt x="80965" y="108982"/>
                    </a:cubicBezTo>
                    <a:cubicBezTo>
                      <a:pt x="76493" y="111522"/>
                      <a:pt x="72271" y="114420"/>
                      <a:pt x="68264" y="117676"/>
                    </a:cubicBezTo>
                    <a:cubicBezTo>
                      <a:pt x="66940" y="100717"/>
                      <a:pt x="62182" y="85547"/>
                      <a:pt x="57531" y="70807"/>
                    </a:cubicBezTo>
                    <a:cubicBezTo>
                      <a:pt x="53595" y="58356"/>
                      <a:pt x="54454" y="47158"/>
                      <a:pt x="59928" y="38464"/>
                    </a:cubicBezTo>
                    <a:cubicBezTo>
                      <a:pt x="65223" y="30020"/>
                      <a:pt x="74632" y="24332"/>
                      <a:pt x="87190" y="21899"/>
                    </a:cubicBezTo>
                    <a:lnTo>
                      <a:pt x="88693" y="32417"/>
                    </a:lnTo>
                    <a:cubicBezTo>
                      <a:pt x="88943" y="34206"/>
                      <a:pt x="90482" y="35494"/>
                      <a:pt x="92235" y="35494"/>
                    </a:cubicBezTo>
                    <a:cubicBezTo>
                      <a:pt x="92378" y="35494"/>
                      <a:pt x="92557" y="35494"/>
                      <a:pt x="92736" y="35458"/>
                    </a:cubicBezTo>
                    <a:cubicBezTo>
                      <a:pt x="94704" y="35172"/>
                      <a:pt x="96063" y="33383"/>
                      <a:pt x="95777" y="31416"/>
                    </a:cubicBezTo>
                    <a:lnTo>
                      <a:pt x="95634" y="30342"/>
                    </a:lnTo>
                    <a:cubicBezTo>
                      <a:pt x="97780" y="30163"/>
                      <a:pt x="99999" y="30056"/>
                      <a:pt x="102288" y="30056"/>
                    </a:cubicBezTo>
                    <a:lnTo>
                      <a:pt x="151554" y="30056"/>
                    </a:lnTo>
                    <a:cubicBezTo>
                      <a:pt x="153844" y="30056"/>
                      <a:pt x="156062" y="30163"/>
                      <a:pt x="158209" y="30342"/>
                    </a:cubicBezTo>
                    <a:lnTo>
                      <a:pt x="158066" y="31416"/>
                    </a:lnTo>
                    <a:cubicBezTo>
                      <a:pt x="157780" y="33383"/>
                      <a:pt x="159139" y="35172"/>
                      <a:pt x="161107" y="35458"/>
                    </a:cubicBezTo>
                    <a:cubicBezTo>
                      <a:pt x="161286" y="35494"/>
                      <a:pt x="161429" y="35494"/>
                      <a:pt x="161608" y="35494"/>
                    </a:cubicBezTo>
                    <a:cubicBezTo>
                      <a:pt x="163361" y="35494"/>
                      <a:pt x="164899" y="34206"/>
                      <a:pt x="165150" y="32417"/>
                    </a:cubicBezTo>
                    <a:lnTo>
                      <a:pt x="166652" y="21899"/>
                    </a:lnTo>
                    <a:close/>
                    <a:moveTo>
                      <a:pt x="126903" y="104009"/>
                    </a:moveTo>
                    <a:cubicBezTo>
                      <a:pt x="138173" y="104009"/>
                      <a:pt x="148907" y="106191"/>
                      <a:pt x="158781" y="110127"/>
                    </a:cubicBezTo>
                    <a:cubicBezTo>
                      <a:pt x="153415" y="119286"/>
                      <a:pt x="140893" y="125475"/>
                      <a:pt x="126903" y="125475"/>
                    </a:cubicBezTo>
                    <a:cubicBezTo>
                      <a:pt x="112914" y="125475"/>
                      <a:pt x="100392" y="119286"/>
                      <a:pt x="95026" y="110055"/>
                    </a:cubicBezTo>
                    <a:cubicBezTo>
                      <a:pt x="104972" y="106119"/>
                      <a:pt x="115777" y="104009"/>
                      <a:pt x="126903" y="104009"/>
                    </a:cubicBezTo>
                    <a:close/>
                    <a:moveTo>
                      <a:pt x="13238" y="112774"/>
                    </a:moveTo>
                    <a:cubicBezTo>
                      <a:pt x="23971" y="118141"/>
                      <a:pt x="30662" y="125940"/>
                      <a:pt x="37173" y="133561"/>
                    </a:cubicBezTo>
                    <a:cubicBezTo>
                      <a:pt x="40644" y="137604"/>
                      <a:pt x="44257" y="141826"/>
                      <a:pt x="48479" y="145511"/>
                    </a:cubicBezTo>
                    <a:cubicBezTo>
                      <a:pt x="49143" y="146084"/>
                      <a:pt x="50010" y="146403"/>
                      <a:pt x="50888" y="146403"/>
                    </a:cubicBezTo>
                    <a:cubicBezTo>
                      <a:pt x="51051" y="146403"/>
                      <a:pt x="51214" y="146392"/>
                      <a:pt x="51377" y="146369"/>
                    </a:cubicBezTo>
                    <a:cubicBezTo>
                      <a:pt x="52414" y="146190"/>
                      <a:pt x="53309" y="145582"/>
                      <a:pt x="53881" y="144688"/>
                    </a:cubicBezTo>
                    <a:cubicBezTo>
                      <a:pt x="57674" y="138534"/>
                      <a:pt x="62182" y="132989"/>
                      <a:pt x="67191" y="128123"/>
                    </a:cubicBezTo>
                    <a:cubicBezTo>
                      <a:pt x="67441" y="127944"/>
                      <a:pt x="67656" y="127729"/>
                      <a:pt x="67870" y="127479"/>
                    </a:cubicBezTo>
                    <a:cubicBezTo>
                      <a:pt x="74024" y="121611"/>
                      <a:pt x="80965" y="116781"/>
                      <a:pt x="88478" y="113025"/>
                    </a:cubicBezTo>
                    <a:cubicBezTo>
                      <a:pt x="91376" y="118248"/>
                      <a:pt x="96027" y="122863"/>
                      <a:pt x="101931" y="126262"/>
                    </a:cubicBezTo>
                    <a:cubicBezTo>
                      <a:pt x="109194" y="130413"/>
                      <a:pt x="117816" y="132631"/>
                      <a:pt x="126903" y="132631"/>
                    </a:cubicBezTo>
                    <a:cubicBezTo>
                      <a:pt x="135991" y="132631"/>
                      <a:pt x="144649" y="130413"/>
                      <a:pt x="151876" y="126262"/>
                    </a:cubicBezTo>
                    <a:cubicBezTo>
                      <a:pt x="157780" y="122863"/>
                      <a:pt x="162431" y="118284"/>
                      <a:pt x="165293" y="113060"/>
                    </a:cubicBezTo>
                    <a:cubicBezTo>
                      <a:pt x="193450" y="127193"/>
                      <a:pt x="212770" y="156316"/>
                      <a:pt x="212770" y="189875"/>
                    </a:cubicBezTo>
                    <a:lnTo>
                      <a:pt x="212770" y="200608"/>
                    </a:lnTo>
                    <a:lnTo>
                      <a:pt x="200677" y="200608"/>
                    </a:lnTo>
                    <a:lnTo>
                      <a:pt x="200677" y="185081"/>
                    </a:lnTo>
                    <a:cubicBezTo>
                      <a:pt x="200677" y="185009"/>
                      <a:pt x="200677" y="184938"/>
                      <a:pt x="200677" y="184866"/>
                    </a:cubicBezTo>
                    <a:cubicBezTo>
                      <a:pt x="200069" y="175779"/>
                      <a:pt x="197815" y="166977"/>
                      <a:pt x="193951" y="158713"/>
                    </a:cubicBezTo>
                    <a:cubicBezTo>
                      <a:pt x="193355" y="157417"/>
                      <a:pt x="192064" y="156647"/>
                      <a:pt x="190719" y="156647"/>
                    </a:cubicBezTo>
                    <a:cubicBezTo>
                      <a:pt x="190206" y="156647"/>
                      <a:pt x="189686" y="156759"/>
                      <a:pt x="189192" y="156995"/>
                    </a:cubicBezTo>
                    <a:cubicBezTo>
                      <a:pt x="187403" y="157818"/>
                      <a:pt x="186652" y="159929"/>
                      <a:pt x="187475" y="161718"/>
                    </a:cubicBezTo>
                    <a:cubicBezTo>
                      <a:pt x="190945" y="169160"/>
                      <a:pt x="192985" y="177067"/>
                      <a:pt x="193521" y="185224"/>
                    </a:cubicBezTo>
                    <a:lnTo>
                      <a:pt x="193521" y="200608"/>
                    </a:lnTo>
                    <a:lnTo>
                      <a:pt x="41037" y="200608"/>
                    </a:lnTo>
                    <a:lnTo>
                      <a:pt x="41037" y="189875"/>
                    </a:lnTo>
                    <a:cubicBezTo>
                      <a:pt x="41037" y="182076"/>
                      <a:pt x="42075" y="174383"/>
                      <a:pt x="44150" y="166942"/>
                    </a:cubicBezTo>
                    <a:cubicBezTo>
                      <a:pt x="44508" y="165618"/>
                      <a:pt x="44078" y="164187"/>
                      <a:pt x="43041" y="163292"/>
                    </a:cubicBezTo>
                    <a:cubicBezTo>
                      <a:pt x="35384" y="156673"/>
                      <a:pt x="30733" y="148802"/>
                      <a:pt x="26225" y="141182"/>
                    </a:cubicBezTo>
                    <a:cubicBezTo>
                      <a:pt x="21467" y="133096"/>
                      <a:pt x="16923" y="125439"/>
                      <a:pt x="8945" y="119286"/>
                    </a:cubicBezTo>
                    <a:lnTo>
                      <a:pt x="13238" y="112774"/>
                    </a:lnTo>
                    <a:close/>
                    <a:moveTo>
                      <a:pt x="88215" y="1"/>
                    </a:moveTo>
                    <a:cubicBezTo>
                      <a:pt x="88042" y="1"/>
                      <a:pt x="87867" y="13"/>
                      <a:pt x="87691" y="39"/>
                    </a:cubicBezTo>
                    <a:cubicBezTo>
                      <a:pt x="85759" y="325"/>
                      <a:pt x="84400" y="2114"/>
                      <a:pt x="84686" y="4081"/>
                    </a:cubicBezTo>
                    <a:lnTo>
                      <a:pt x="85330" y="8804"/>
                    </a:lnTo>
                    <a:lnTo>
                      <a:pt x="86188" y="14779"/>
                    </a:lnTo>
                    <a:cubicBezTo>
                      <a:pt x="71448" y="17605"/>
                      <a:pt x="60321" y="24403"/>
                      <a:pt x="53881" y="34636"/>
                    </a:cubicBezTo>
                    <a:cubicBezTo>
                      <a:pt x="47227" y="45190"/>
                      <a:pt x="46118" y="58428"/>
                      <a:pt x="50697" y="72954"/>
                    </a:cubicBezTo>
                    <a:cubicBezTo>
                      <a:pt x="55742" y="88910"/>
                      <a:pt x="60929" y="105404"/>
                      <a:pt x="61430" y="123829"/>
                    </a:cubicBezTo>
                    <a:cubicBezTo>
                      <a:pt x="57280" y="127944"/>
                      <a:pt x="53488" y="132452"/>
                      <a:pt x="50160" y="137282"/>
                    </a:cubicBezTo>
                    <a:cubicBezTo>
                      <a:pt x="47513" y="134634"/>
                      <a:pt x="45044" y="131736"/>
                      <a:pt x="42611" y="128874"/>
                    </a:cubicBezTo>
                    <a:cubicBezTo>
                      <a:pt x="35062" y="120073"/>
                      <a:pt x="27227" y="110949"/>
                      <a:pt x="13381" y="104939"/>
                    </a:cubicBezTo>
                    <a:cubicBezTo>
                      <a:pt x="12915" y="104742"/>
                      <a:pt x="12429" y="104647"/>
                      <a:pt x="11950" y="104647"/>
                    </a:cubicBezTo>
                    <a:cubicBezTo>
                      <a:pt x="10773" y="104647"/>
                      <a:pt x="9641" y="105220"/>
                      <a:pt x="8980" y="106263"/>
                    </a:cubicBezTo>
                    <a:lnTo>
                      <a:pt x="1109" y="118212"/>
                    </a:lnTo>
                    <a:cubicBezTo>
                      <a:pt x="0" y="119858"/>
                      <a:pt x="465" y="122076"/>
                      <a:pt x="2111" y="123150"/>
                    </a:cubicBezTo>
                    <a:cubicBezTo>
                      <a:pt x="10590" y="128731"/>
                      <a:pt x="14955" y="136173"/>
                      <a:pt x="20071" y="144831"/>
                    </a:cubicBezTo>
                    <a:cubicBezTo>
                      <a:pt x="24544" y="152380"/>
                      <a:pt x="29159" y="160180"/>
                      <a:pt x="36672" y="167192"/>
                    </a:cubicBezTo>
                    <a:cubicBezTo>
                      <a:pt x="34848" y="174562"/>
                      <a:pt x="33882" y="182183"/>
                      <a:pt x="33882" y="189875"/>
                    </a:cubicBezTo>
                    <a:lnTo>
                      <a:pt x="33882" y="200608"/>
                    </a:lnTo>
                    <a:lnTo>
                      <a:pt x="32701" y="200608"/>
                    </a:lnTo>
                    <a:cubicBezTo>
                      <a:pt x="30733" y="200608"/>
                      <a:pt x="29123" y="202183"/>
                      <a:pt x="29123" y="204186"/>
                    </a:cubicBezTo>
                    <a:cubicBezTo>
                      <a:pt x="29123" y="206154"/>
                      <a:pt x="30733" y="207764"/>
                      <a:pt x="32701" y="207764"/>
                    </a:cubicBezTo>
                    <a:lnTo>
                      <a:pt x="221142" y="207764"/>
                    </a:lnTo>
                    <a:cubicBezTo>
                      <a:pt x="223110" y="207764"/>
                      <a:pt x="224720" y="206154"/>
                      <a:pt x="224720" y="204186"/>
                    </a:cubicBezTo>
                    <a:cubicBezTo>
                      <a:pt x="224720" y="202183"/>
                      <a:pt x="223110" y="200608"/>
                      <a:pt x="221142" y="200608"/>
                    </a:cubicBezTo>
                    <a:lnTo>
                      <a:pt x="219925" y="200608"/>
                    </a:lnTo>
                    <a:lnTo>
                      <a:pt x="219925" y="189875"/>
                    </a:lnTo>
                    <a:cubicBezTo>
                      <a:pt x="219925" y="164079"/>
                      <a:pt x="209407" y="140716"/>
                      <a:pt x="192377" y="123865"/>
                    </a:cubicBezTo>
                    <a:cubicBezTo>
                      <a:pt x="192913" y="105440"/>
                      <a:pt x="198101" y="88946"/>
                      <a:pt x="203110" y="72954"/>
                    </a:cubicBezTo>
                    <a:cubicBezTo>
                      <a:pt x="207689" y="58428"/>
                      <a:pt x="206616" y="45190"/>
                      <a:pt x="199961" y="34636"/>
                    </a:cubicBezTo>
                    <a:cubicBezTo>
                      <a:pt x="193521" y="24403"/>
                      <a:pt x="182395" y="17605"/>
                      <a:pt x="167654" y="14779"/>
                    </a:cubicBezTo>
                    <a:lnTo>
                      <a:pt x="168477" y="8804"/>
                    </a:lnTo>
                    <a:cubicBezTo>
                      <a:pt x="168513" y="8804"/>
                      <a:pt x="169157" y="4081"/>
                      <a:pt x="169157" y="4081"/>
                    </a:cubicBezTo>
                    <a:cubicBezTo>
                      <a:pt x="169443" y="2114"/>
                      <a:pt x="168084" y="325"/>
                      <a:pt x="166116" y="39"/>
                    </a:cubicBezTo>
                    <a:cubicBezTo>
                      <a:pt x="165943" y="13"/>
                      <a:pt x="165771" y="1"/>
                      <a:pt x="165601" y="1"/>
                    </a:cubicBezTo>
                    <a:cubicBezTo>
                      <a:pt x="163870" y="1"/>
                      <a:pt x="162334" y="1288"/>
                      <a:pt x="162073" y="3080"/>
                    </a:cubicBezTo>
                    <a:lnTo>
                      <a:pt x="161894" y="4332"/>
                    </a:lnTo>
                    <a:cubicBezTo>
                      <a:pt x="158567" y="4010"/>
                      <a:pt x="155096" y="3831"/>
                      <a:pt x="151554" y="3831"/>
                    </a:cubicBezTo>
                    <a:lnTo>
                      <a:pt x="102288" y="3831"/>
                    </a:lnTo>
                    <a:cubicBezTo>
                      <a:pt x="98746" y="3831"/>
                      <a:pt x="95276" y="4010"/>
                      <a:pt x="91949" y="4332"/>
                    </a:cubicBezTo>
                    <a:lnTo>
                      <a:pt x="91770" y="3080"/>
                    </a:lnTo>
                    <a:cubicBezTo>
                      <a:pt x="91509" y="1288"/>
                      <a:pt x="89973" y="1"/>
                      <a:pt x="882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59" name="Google Shape;801;p35"/>
              <p:cNvSpPr/>
              <p:nvPr>
                <p:custDataLst>
                  <p:tags r:id="rId17"/>
                </p:custDataLst>
              </p:nvPr>
            </p:nvSpPr>
            <p:spPr>
              <a:xfrm>
                <a:off x="5102000" y="3488675"/>
                <a:ext cx="571575" cy="546375"/>
              </a:xfrm>
              <a:custGeom>
                <a:avLst/>
                <a:gdLst/>
                <a:ahLst/>
                <a:cxnLst/>
                <a:rect l="l" t="t" r="r" b="b"/>
                <a:pathLst>
                  <a:path w="22863" h="21855" extrusionOk="0">
                    <a:moveTo>
                      <a:pt x="4046" y="0"/>
                    </a:moveTo>
                    <a:cubicBezTo>
                      <a:pt x="2955" y="0"/>
                      <a:pt x="1884" y="502"/>
                      <a:pt x="1181" y="1461"/>
                    </a:cubicBezTo>
                    <a:cubicBezTo>
                      <a:pt x="0" y="3035"/>
                      <a:pt x="322" y="5289"/>
                      <a:pt x="1932" y="6434"/>
                    </a:cubicBezTo>
                    <a:cubicBezTo>
                      <a:pt x="7263" y="10370"/>
                      <a:pt x="11950" y="15092"/>
                      <a:pt x="15921" y="20387"/>
                    </a:cubicBezTo>
                    <a:cubicBezTo>
                      <a:pt x="16637" y="21353"/>
                      <a:pt x="17710" y="21854"/>
                      <a:pt x="18819" y="21854"/>
                    </a:cubicBezTo>
                    <a:cubicBezTo>
                      <a:pt x="19535" y="21854"/>
                      <a:pt x="20286" y="21604"/>
                      <a:pt x="20930" y="21139"/>
                    </a:cubicBezTo>
                    <a:cubicBezTo>
                      <a:pt x="22540" y="19958"/>
                      <a:pt x="22862" y="17704"/>
                      <a:pt x="21682" y="16130"/>
                    </a:cubicBezTo>
                    <a:cubicBezTo>
                      <a:pt x="17281" y="10227"/>
                      <a:pt x="12057" y="5039"/>
                      <a:pt x="6190" y="710"/>
                    </a:cubicBezTo>
                    <a:cubicBezTo>
                      <a:pt x="5539" y="232"/>
                      <a:pt x="4788" y="0"/>
                      <a:pt x="40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grpSp>
        <p:nvGrpSpPr>
          <p:cNvPr id="63" name="组合 62"/>
          <p:cNvGrpSpPr/>
          <p:nvPr/>
        </p:nvGrpSpPr>
        <p:grpSpPr>
          <a:xfrm>
            <a:off x="10135213" y="588117"/>
            <a:ext cx="1468016" cy="177107"/>
            <a:chOff x="2992016" y="4030823"/>
            <a:chExt cx="1468016" cy="177107"/>
          </a:xfrm>
        </p:grpSpPr>
        <p:sp>
          <p:nvSpPr>
            <p:cNvPr id="64" name="Freeform 5"/>
            <p:cNvSpPr/>
            <p:nvPr/>
          </p:nvSpPr>
          <p:spPr bwMode="auto">
            <a:xfrm>
              <a:off x="2992016" y="4155808"/>
              <a:ext cx="1468016" cy="52122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19050" cap="flat">
              <a:solidFill>
                <a:srgbClr val="784027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/>
                <a:ea typeface="方正姚体" panose="02010601030101010101" charset="-122"/>
              </a:endParaRPr>
            </a:p>
          </p:txBody>
        </p:sp>
        <p:sp>
          <p:nvSpPr>
            <p:cNvPr id="65" name="Freeform 6"/>
            <p:cNvSpPr/>
            <p:nvPr/>
          </p:nvSpPr>
          <p:spPr bwMode="auto">
            <a:xfrm>
              <a:off x="2992016" y="4030823"/>
              <a:ext cx="1468016" cy="51590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19050" cap="flat">
              <a:solidFill>
                <a:srgbClr val="784027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/>
                <a:ea typeface="方正姚体" panose="02010601030101010101" charset="-122"/>
              </a:endParaRPr>
            </a:p>
          </p:txBody>
        </p:sp>
        <p:sp>
          <p:nvSpPr>
            <p:cNvPr id="66" name="Freeform 6"/>
            <p:cNvSpPr/>
            <p:nvPr/>
          </p:nvSpPr>
          <p:spPr bwMode="auto">
            <a:xfrm>
              <a:off x="2992016" y="4093315"/>
              <a:ext cx="1468016" cy="51590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19050" cap="flat">
              <a:solidFill>
                <a:srgbClr val="784027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/>
                <a:ea typeface="方正姚体" panose="02010601030101010101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8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899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8349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8849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1099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1599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45" grpId="0"/>
      <p:bldP spid="47" grpId="0"/>
      <p:bldP spid="4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53864" y="486204"/>
            <a:ext cx="920752" cy="903200"/>
            <a:chOff x="6901441" y="2379840"/>
            <a:chExt cx="903200" cy="903200"/>
          </a:xfrm>
        </p:grpSpPr>
        <p:grpSp>
          <p:nvGrpSpPr>
            <p:cNvPr id="3" name="Google Shape;908;p40"/>
            <p:cNvGrpSpPr/>
            <p:nvPr/>
          </p:nvGrpSpPr>
          <p:grpSpPr>
            <a:xfrm>
              <a:off x="7082759" y="2572107"/>
              <a:ext cx="540567" cy="518667"/>
              <a:chOff x="3199575" y="2021175"/>
              <a:chExt cx="405425" cy="389000"/>
            </a:xfrm>
            <a:solidFill>
              <a:srgbClr val="784027"/>
            </a:solidFill>
          </p:grpSpPr>
          <p:sp>
            <p:nvSpPr>
              <p:cNvPr id="5" name="Google Shape;909;p40"/>
              <p:cNvSpPr/>
              <p:nvPr/>
            </p:nvSpPr>
            <p:spPr>
              <a:xfrm>
                <a:off x="3376425" y="2021175"/>
                <a:ext cx="21500" cy="112125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485" extrusionOk="0">
                    <a:moveTo>
                      <a:pt x="605" y="1"/>
                    </a:moveTo>
                    <a:cubicBezTo>
                      <a:pt x="457" y="1"/>
                      <a:pt x="349" y="122"/>
                      <a:pt x="349" y="269"/>
                    </a:cubicBezTo>
                    <a:cubicBezTo>
                      <a:pt x="349" y="525"/>
                      <a:pt x="283" y="645"/>
                      <a:pt x="202" y="806"/>
                    </a:cubicBezTo>
                    <a:cubicBezTo>
                      <a:pt x="108" y="981"/>
                      <a:pt x="0" y="1196"/>
                      <a:pt x="0" y="1585"/>
                    </a:cubicBezTo>
                    <a:cubicBezTo>
                      <a:pt x="0" y="1975"/>
                      <a:pt x="108" y="2189"/>
                      <a:pt x="202" y="2363"/>
                    </a:cubicBezTo>
                    <a:cubicBezTo>
                      <a:pt x="283" y="2524"/>
                      <a:pt x="349" y="2646"/>
                      <a:pt x="349" y="2900"/>
                    </a:cubicBezTo>
                    <a:cubicBezTo>
                      <a:pt x="349" y="3169"/>
                      <a:pt x="283" y="3290"/>
                      <a:pt x="202" y="3451"/>
                    </a:cubicBezTo>
                    <a:cubicBezTo>
                      <a:pt x="108" y="3625"/>
                      <a:pt x="0" y="3840"/>
                      <a:pt x="0" y="4230"/>
                    </a:cubicBezTo>
                    <a:cubicBezTo>
                      <a:pt x="0" y="4377"/>
                      <a:pt x="108" y="4484"/>
                      <a:pt x="256" y="4484"/>
                    </a:cubicBezTo>
                    <a:cubicBezTo>
                      <a:pt x="403" y="4484"/>
                      <a:pt x="510" y="4377"/>
                      <a:pt x="510" y="4230"/>
                    </a:cubicBezTo>
                    <a:cubicBezTo>
                      <a:pt x="510" y="3961"/>
                      <a:pt x="578" y="3840"/>
                      <a:pt x="658" y="3693"/>
                    </a:cubicBezTo>
                    <a:cubicBezTo>
                      <a:pt x="752" y="3505"/>
                      <a:pt x="859" y="3303"/>
                      <a:pt x="859" y="2900"/>
                    </a:cubicBezTo>
                    <a:cubicBezTo>
                      <a:pt x="859" y="2512"/>
                      <a:pt x="752" y="2310"/>
                      <a:pt x="658" y="2122"/>
                    </a:cubicBezTo>
                    <a:cubicBezTo>
                      <a:pt x="578" y="1975"/>
                      <a:pt x="510" y="1853"/>
                      <a:pt x="510" y="1585"/>
                    </a:cubicBezTo>
                    <a:cubicBezTo>
                      <a:pt x="510" y="1316"/>
                      <a:pt x="578" y="1196"/>
                      <a:pt x="658" y="1048"/>
                    </a:cubicBezTo>
                    <a:cubicBezTo>
                      <a:pt x="752" y="860"/>
                      <a:pt x="859" y="659"/>
                      <a:pt x="859" y="269"/>
                    </a:cubicBezTo>
                    <a:cubicBezTo>
                      <a:pt x="859" y="122"/>
                      <a:pt x="739" y="1"/>
                      <a:pt x="60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" name="Google Shape;910;p40"/>
              <p:cNvSpPr/>
              <p:nvPr/>
            </p:nvSpPr>
            <p:spPr>
              <a:xfrm>
                <a:off x="3428100" y="2021175"/>
                <a:ext cx="21500" cy="112125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485" extrusionOk="0">
                    <a:moveTo>
                      <a:pt x="605" y="1"/>
                    </a:moveTo>
                    <a:cubicBezTo>
                      <a:pt x="457" y="1"/>
                      <a:pt x="349" y="122"/>
                      <a:pt x="349" y="269"/>
                    </a:cubicBezTo>
                    <a:cubicBezTo>
                      <a:pt x="349" y="525"/>
                      <a:pt x="283" y="645"/>
                      <a:pt x="202" y="806"/>
                    </a:cubicBezTo>
                    <a:cubicBezTo>
                      <a:pt x="108" y="981"/>
                      <a:pt x="0" y="1196"/>
                      <a:pt x="0" y="1585"/>
                    </a:cubicBezTo>
                    <a:cubicBezTo>
                      <a:pt x="0" y="1975"/>
                      <a:pt x="108" y="2189"/>
                      <a:pt x="202" y="2363"/>
                    </a:cubicBezTo>
                    <a:cubicBezTo>
                      <a:pt x="283" y="2524"/>
                      <a:pt x="349" y="2646"/>
                      <a:pt x="349" y="2900"/>
                    </a:cubicBezTo>
                    <a:cubicBezTo>
                      <a:pt x="349" y="3169"/>
                      <a:pt x="283" y="3290"/>
                      <a:pt x="202" y="3451"/>
                    </a:cubicBezTo>
                    <a:cubicBezTo>
                      <a:pt x="108" y="3625"/>
                      <a:pt x="0" y="3840"/>
                      <a:pt x="0" y="4230"/>
                    </a:cubicBezTo>
                    <a:cubicBezTo>
                      <a:pt x="0" y="4377"/>
                      <a:pt x="122" y="4484"/>
                      <a:pt x="256" y="4484"/>
                    </a:cubicBezTo>
                    <a:cubicBezTo>
                      <a:pt x="403" y="4484"/>
                      <a:pt x="511" y="4377"/>
                      <a:pt x="511" y="4230"/>
                    </a:cubicBezTo>
                    <a:cubicBezTo>
                      <a:pt x="511" y="3961"/>
                      <a:pt x="578" y="3840"/>
                      <a:pt x="659" y="3693"/>
                    </a:cubicBezTo>
                    <a:cubicBezTo>
                      <a:pt x="752" y="3505"/>
                      <a:pt x="860" y="3303"/>
                      <a:pt x="860" y="2900"/>
                    </a:cubicBezTo>
                    <a:cubicBezTo>
                      <a:pt x="860" y="2512"/>
                      <a:pt x="752" y="2310"/>
                      <a:pt x="659" y="2122"/>
                    </a:cubicBezTo>
                    <a:cubicBezTo>
                      <a:pt x="578" y="1975"/>
                      <a:pt x="511" y="1853"/>
                      <a:pt x="511" y="1585"/>
                    </a:cubicBezTo>
                    <a:cubicBezTo>
                      <a:pt x="511" y="1316"/>
                      <a:pt x="578" y="1196"/>
                      <a:pt x="659" y="1048"/>
                    </a:cubicBezTo>
                    <a:cubicBezTo>
                      <a:pt x="752" y="860"/>
                      <a:pt x="860" y="659"/>
                      <a:pt x="860" y="269"/>
                    </a:cubicBezTo>
                    <a:cubicBezTo>
                      <a:pt x="860" y="122"/>
                      <a:pt x="752" y="1"/>
                      <a:pt x="60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" name="Google Shape;911;p40"/>
              <p:cNvSpPr/>
              <p:nvPr/>
            </p:nvSpPr>
            <p:spPr>
              <a:xfrm>
                <a:off x="3221375" y="2367200"/>
                <a:ext cx="38362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1719" extrusionOk="0">
                    <a:moveTo>
                      <a:pt x="14391" y="510"/>
                    </a:moveTo>
                    <a:lnTo>
                      <a:pt x="14283" y="899"/>
                    </a:lnTo>
                    <a:cubicBezTo>
                      <a:pt x="14230" y="1060"/>
                      <a:pt x="14042" y="1208"/>
                      <a:pt x="13868" y="1208"/>
                    </a:cubicBezTo>
                    <a:lnTo>
                      <a:pt x="1464" y="1208"/>
                    </a:lnTo>
                    <a:cubicBezTo>
                      <a:pt x="1289" y="1208"/>
                      <a:pt x="1101" y="1060"/>
                      <a:pt x="1047" y="899"/>
                    </a:cubicBezTo>
                    <a:lnTo>
                      <a:pt x="940" y="510"/>
                    </a:lnTo>
                    <a:close/>
                    <a:moveTo>
                      <a:pt x="256" y="0"/>
                    </a:moveTo>
                    <a:cubicBezTo>
                      <a:pt x="108" y="0"/>
                      <a:pt x="0" y="121"/>
                      <a:pt x="0" y="255"/>
                    </a:cubicBezTo>
                    <a:cubicBezTo>
                      <a:pt x="0" y="403"/>
                      <a:pt x="108" y="510"/>
                      <a:pt x="256" y="510"/>
                    </a:cubicBezTo>
                    <a:lnTo>
                      <a:pt x="403" y="510"/>
                    </a:lnTo>
                    <a:lnTo>
                      <a:pt x="551" y="1033"/>
                    </a:lnTo>
                    <a:cubicBezTo>
                      <a:pt x="659" y="1423"/>
                      <a:pt x="1061" y="1718"/>
                      <a:pt x="1464" y="1718"/>
                    </a:cubicBezTo>
                    <a:lnTo>
                      <a:pt x="13868" y="1718"/>
                    </a:lnTo>
                    <a:cubicBezTo>
                      <a:pt x="14270" y="1718"/>
                      <a:pt x="14673" y="1423"/>
                      <a:pt x="14780" y="1033"/>
                    </a:cubicBezTo>
                    <a:lnTo>
                      <a:pt x="14928" y="510"/>
                    </a:lnTo>
                    <a:lnTo>
                      <a:pt x="15076" y="510"/>
                    </a:lnTo>
                    <a:cubicBezTo>
                      <a:pt x="15223" y="510"/>
                      <a:pt x="15344" y="403"/>
                      <a:pt x="15344" y="255"/>
                    </a:cubicBezTo>
                    <a:cubicBezTo>
                      <a:pt x="15344" y="121"/>
                      <a:pt x="15223" y="0"/>
                      <a:pt x="1507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" name="Google Shape;912;p40"/>
              <p:cNvSpPr/>
              <p:nvPr/>
            </p:nvSpPr>
            <p:spPr>
              <a:xfrm>
                <a:off x="3225400" y="2172200"/>
                <a:ext cx="69500" cy="78225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3129" extrusionOk="0">
                    <a:moveTo>
                      <a:pt x="2162" y="511"/>
                    </a:moveTo>
                    <a:lnTo>
                      <a:pt x="2162" y="1933"/>
                    </a:lnTo>
                    <a:cubicBezTo>
                      <a:pt x="2162" y="2162"/>
                      <a:pt x="2175" y="2390"/>
                      <a:pt x="2202" y="2619"/>
                    </a:cubicBezTo>
                    <a:lnTo>
                      <a:pt x="2175" y="2619"/>
                    </a:lnTo>
                    <a:cubicBezTo>
                      <a:pt x="1262" y="2619"/>
                      <a:pt x="524" y="1867"/>
                      <a:pt x="524" y="954"/>
                    </a:cubicBezTo>
                    <a:cubicBezTo>
                      <a:pt x="524" y="806"/>
                      <a:pt x="537" y="659"/>
                      <a:pt x="578" y="511"/>
                    </a:cubicBezTo>
                    <a:close/>
                    <a:moveTo>
                      <a:pt x="390" y="0"/>
                    </a:moveTo>
                    <a:cubicBezTo>
                      <a:pt x="296" y="0"/>
                      <a:pt x="188" y="68"/>
                      <a:pt x="162" y="162"/>
                    </a:cubicBezTo>
                    <a:cubicBezTo>
                      <a:pt x="54" y="417"/>
                      <a:pt x="0" y="686"/>
                      <a:pt x="0" y="954"/>
                    </a:cubicBezTo>
                    <a:cubicBezTo>
                      <a:pt x="0" y="2162"/>
                      <a:pt x="981" y="3129"/>
                      <a:pt x="2175" y="3129"/>
                    </a:cubicBezTo>
                    <a:lnTo>
                      <a:pt x="2511" y="3129"/>
                    </a:lnTo>
                    <a:cubicBezTo>
                      <a:pt x="2578" y="3129"/>
                      <a:pt x="2658" y="3102"/>
                      <a:pt x="2699" y="3034"/>
                    </a:cubicBezTo>
                    <a:cubicBezTo>
                      <a:pt x="2753" y="2981"/>
                      <a:pt x="2780" y="2900"/>
                      <a:pt x="2766" y="2819"/>
                    </a:cubicBezTo>
                    <a:cubicBezTo>
                      <a:pt x="2699" y="2538"/>
                      <a:pt x="2672" y="2229"/>
                      <a:pt x="2672" y="1933"/>
                    </a:cubicBezTo>
                    <a:lnTo>
                      <a:pt x="2672" y="256"/>
                    </a:lnTo>
                    <a:cubicBezTo>
                      <a:pt x="2672" y="108"/>
                      <a:pt x="2565" y="0"/>
                      <a:pt x="24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9" name="Google Shape;913;p40"/>
              <p:cNvSpPr/>
              <p:nvPr/>
            </p:nvSpPr>
            <p:spPr>
              <a:xfrm>
                <a:off x="3199575" y="2146375"/>
                <a:ext cx="347025" cy="207750"/>
              </a:xfrm>
              <a:custGeom>
                <a:avLst/>
                <a:gdLst/>
                <a:ahLst/>
                <a:cxnLst/>
                <a:rect l="l" t="t" r="r" b="b"/>
                <a:pathLst>
                  <a:path w="13881" h="8310" extrusionOk="0">
                    <a:moveTo>
                      <a:pt x="13370" y="510"/>
                    </a:moveTo>
                    <a:lnTo>
                      <a:pt x="13370" y="2966"/>
                    </a:lnTo>
                    <a:cubicBezTo>
                      <a:pt x="13370" y="5638"/>
                      <a:pt x="11196" y="7799"/>
                      <a:pt x="8538" y="7799"/>
                    </a:cubicBezTo>
                    <a:cubicBezTo>
                      <a:pt x="6591" y="7799"/>
                      <a:pt x="4846" y="6632"/>
                      <a:pt x="4081" y="4846"/>
                    </a:cubicBezTo>
                    <a:cubicBezTo>
                      <a:pt x="4040" y="4738"/>
                      <a:pt x="3947" y="4685"/>
                      <a:pt x="3852" y="4685"/>
                    </a:cubicBezTo>
                    <a:lnTo>
                      <a:pt x="3208" y="4685"/>
                    </a:lnTo>
                    <a:cubicBezTo>
                      <a:pt x="1731" y="4685"/>
                      <a:pt x="523" y="3477"/>
                      <a:pt x="523" y="1987"/>
                    </a:cubicBezTo>
                    <a:cubicBezTo>
                      <a:pt x="523" y="1463"/>
                      <a:pt x="672" y="953"/>
                      <a:pt x="967" y="510"/>
                    </a:cubicBezTo>
                    <a:lnTo>
                      <a:pt x="11987" y="510"/>
                    </a:lnTo>
                    <a:lnTo>
                      <a:pt x="11987" y="1638"/>
                    </a:lnTo>
                    <a:cubicBezTo>
                      <a:pt x="11987" y="1772"/>
                      <a:pt x="12095" y="1893"/>
                      <a:pt x="12243" y="1893"/>
                    </a:cubicBezTo>
                    <a:cubicBezTo>
                      <a:pt x="12390" y="1893"/>
                      <a:pt x="12497" y="1772"/>
                      <a:pt x="12497" y="1638"/>
                    </a:cubicBezTo>
                    <a:lnTo>
                      <a:pt x="12497" y="510"/>
                    </a:lnTo>
                    <a:close/>
                    <a:moveTo>
                      <a:pt x="833" y="0"/>
                    </a:moveTo>
                    <a:cubicBezTo>
                      <a:pt x="738" y="0"/>
                      <a:pt x="672" y="40"/>
                      <a:pt x="618" y="108"/>
                    </a:cubicBezTo>
                    <a:cubicBezTo>
                      <a:pt x="215" y="658"/>
                      <a:pt x="0" y="1302"/>
                      <a:pt x="0" y="1987"/>
                    </a:cubicBezTo>
                    <a:cubicBezTo>
                      <a:pt x="0" y="3759"/>
                      <a:pt x="1450" y="5195"/>
                      <a:pt x="3208" y="5195"/>
                    </a:cubicBezTo>
                    <a:lnTo>
                      <a:pt x="3678" y="5195"/>
                    </a:lnTo>
                    <a:cubicBezTo>
                      <a:pt x="4550" y="7101"/>
                      <a:pt x="6444" y="8309"/>
                      <a:pt x="8538" y="8309"/>
                    </a:cubicBezTo>
                    <a:cubicBezTo>
                      <a:pt x="11491" y="8309"/>
                      <a:pt x="13881" y="5920"/>
                      <a:pt x="13881" y="2966"/>
                    </a:cubicBezTo>
                    <a:lnTo>
                      <a:pt x="13881" y="255"/>
                    </a:lnTo>
                    <a:cubicBezTo>
                      <a:pt x="13881" y="108"/>
                      <a:pt x="13773" y="0"/>
                      <a:pt x="136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0" name="Google Shape;914;p40"/>
              <p:cNvSpPr/>
              <p:nvPr/>
            </p:nvSpPr>
            <p:spPr>
              <a:xfrm>
                <a:off x="3406625" y="2206425"/>
                <a:ext cx="105400" cy="113450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4538" extrusionOk="0">
                    <a:moveTo>
                      <a:pt x="3961" y="1"/>
                    </a:moveTo>
                    <a:cubicBezTo>
                      <a:pt x="3813" y="1"/>
                      <a:pt x="3705" y="122"/>
                      <a:pt x="3705" y="269"/>
                    </a:cubicBezTo>
                    <a:lnTo>
                      <a:pt x="3705" y="564"/>
                    </a:lnTo>
                    <a:cubicBezTo>
                      <a:pt x="3705" y="2471"/>
                      <a:pt x="2162" y="4015"/>
                      <a:pt x="256" y="4015"/>
                    </a:cubicBezTo>
                    <a:cubicBezTo>
                      <a:pt x="108" y="4015"/>
                      <a:pt x="0" y="4135"/>
                      <a:pt x="0" y="4269"/>
                    </a:cubicBezTo>
                    <a:cubicBezTo>
                      <a:pt x="0" y="4418"/>
                      <a:pt x="108" y="4538"/>
                      <a:pt x="256" y="4538"/>
                    </a:cubicBezTo>
                    <a:cubicBezTo>
                      <a:pt x="2443" y="4538"/>
                      <a:pt x="4215" y="2753"/>
                      <a:pt x="4215" y="564"/>
                    </a:cubicBezTo>
                    <a:lnTo>
                      <a:pt x="4215" y="269"/>
                    </a:lnTo>
                    <a:cubicBezTo>
                      <a:pt x="4215" y="122"/>
                      <a:pt x="4108" y="1"/>
                      <a:pt x="396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+mn-ea"/>
                  <a:cs typeface="Arial" panose="020B0604020202020204"/>
                  <a:sym typeface="Arial" panose="020B0604020202020204"/>
                </a:endParaRPr>
              </a:p>
            </p:txBody>
          </p:sp>
        </p:grpSp>
        <p:sp>
          <p:nvSpPr>
            <p:cNvPr id="4" name="Google Shape;926;p40"/>
            <p:cNvSpPr/>
            <p:nvPr/>
          </p:nvSpPr>
          <p:spPr>
            <a:xfrm>
              <a:off x="6901441" y="2379840"/>
              <a:ext cx="903200" cy="903200"/>
            </a:xfrm>
            <a:prstGeom prst="rect">
              <a:avLst/>
            </a:prstGeom>
            <a:noFill/>
            <a:ln w="19050" cap="flat" cmpd="sng">
              <a:solidFill>
                <a:srgbClr val="784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1823996" y="645417"/>
            <a:ext cx="239240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784027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Process</a:t>
            </a:r>
            <a:endParaRPr lang="en-US" altLang="zh-CN" sz="3200" dirty="0">
              <a:solidFill>
                <a:srgbClr val="784027"/>
              </a:solidFill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133" y="1129553"/>
            <a:ext cx="7252448" cy="4834965"/>
          </a:xfrm>
          <a:prstGeom prst="rect">
            <a:avLst/>
          </a:prstGeom>
        </p:spPr>
      </p:pic>
      <p:sp>
        <p:nvSpPr>
          <p:cNvPr id="35" name="矩形 34"/>
          <p:cNvSpPr/>
          <p:nvPr>
            <p:custDataLst>
              <p:tags r:id="rId2"/>
            </p:custDataLst>
          </p:nvPr>
        </p:nvSpPr>
        <p:spPr>
          <a:xfrm>
            <a:off x="1925425" y="1984220"/>
            <a:ext cx="224028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sz="1600" b="1" kern="0" dirty="0">
                <a:latin typeface="+mn-ea"/>
              </a:rPr>
              <a:t>1.Data Understanding</a:t>
            </a:r>
            <a:endParaRPr lang="en-US" altLang="zh-CN" sz="1600" b="1" kern="0" dirty="0">
              <a:latin typeface="+mn-ea"/>
            </a:endParaRPr>
          </a:p>
        </p:txBody>
      </p:sp>
      <p:sp>
        <p:nvSpPr>
          <p:cNvPr id="37" name="矩形 36"/>
          <p:cNvSpPr/>
          <p:nvPr>
            <p:custDataLst>
              <p:tags r:id="rId3"/>
            </p:custDataLst>
          </p:nvPr>
        </p:nvSpPr>
        <p:spPr>
          <a:xfrm>
            <a:off x="1925425" y="3048293"/>
            <a:ext cx="213741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>
              <a:defRPr/>
            </a:pPr>
            <a:r>
              <a:rPr lang="en-US" altLang="zh-CN" sz="1600" b="1" kern="0" dirty="0">
                <a:latin typeface="+mn-ea"/>
                <a:sym typeface="+mn-ea"/>
              </a:rPr>
              <a:t>2.Data Transforming</a:t>
            </a:r>
            <a:endParaRPr lang="zh-CN" altLang="en-US" sz="1600" b="1" kern="0" dirty="0">
              <a:latin typeface="+mn-ea"/>
            </a:endParaRPr>
          </a:p>
        </p:txBody>
      </p:sp>
      <p:sp>
        <p:nvSpPr>
          <p:cNvPr id="39" name="矩形 38"/>
          <p:cNvSpPr/>
          <p:nvPr>
            <p:custDataLst>
              <p:tags r:id="rId4"/>
            </p:custDataLst>
          </p:nvPr>
        </p:nvSpPr>
        <p:spPr>
          <a:xfrm>
            <a:off x="1925425" y="3996796"/>
            <a:ext cx="172593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>
              <a:defRPr/>
            </a:pPr>
            <a:r>
              <a:rPr lang="en-US" altLang="zh-CN" sz="1600" b="1" kern="0" dirty="0">
                <a:latin typeface="+mn-ea"/>
                <a:sym typeface="+mn-ea"/>
              </a:rPr>
              <a:t>3.Data Analysis</a:t>
            </a:r>
            <a:endParaRPr lang="zh-CN" altLang="en-US" sz="1600" b="1" kern="0" dirty="0">
              <a:latin typeface="+mn-ea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10135213" y="588117"/>
            <a:ext cx="1468016" cy="177107"/>
            <a:chOff x="2992016" y="4030823"/>
            <a:chExt cx="1468016" cy="177107"/>
          </a:xfrm>
        </p:grpSpPr>
        <p:sp>
          <p:nvSpPr>
            <p:cNvPr id="42" name="Freeform 5"/>
            <p:cNvSpPr/>
            <p:nvPr/>
          </p:nvSpPr>
          <p:spPr bwMode="auto">
            <a:xfrm>
              <a:off x="2992016" y="4155808"/>
              <a:ext cx="1468016" cy="52122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19050" cap="flat">
              <a:solidFill>
                <a:srgbClr val="784027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/>
                <a:ea typeface="方正姚体" panose="02010601030101010101" charset="-122"/>
              </a:endParaRPr>
            </a:p>
          </p:txBody>
        </p:sp>
        <p:sp>
          <p:nvSpPr>
            <p:cNvPr id="43" name="Freeform 6"/>
            <p:cNvSpPr/>
            <p:nvPr/>
          </p:nvSpPr>
          <p:spPr bwMode="auto">
            <a:xfrm>
              <a:off x="2992016" y="4030823"/>
              <a:ext cx="1468016" cy="51590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19050" cap="flat">
              <a:solidFill>
                <a:srgbClr val="784027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/>
                <a:ea typeface="方正姚体" panose="02010601030101010101" charset="-122"/>
              </a:endParaRPr>
            </a:p>
          </p:txBody>
        </p:sp>
        <p:sp>
          <p:nvSpPr>
            <p:cNvPr id="44" name="Freeform 6"/>
            <p:cNvSpPr/>
            <p:nvPr/>
          </p:nvSpPr>
          <p:spPr bwMode="auto">
            <a:xfrm>
              <a:off x="2992016" y="4093315"/>
              <a:ext cx="1468016" cy="51590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19050" cap="flat">
              <a:solidFill>
                <a:srgbClr val="784027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/>
                <a:ea typeface="方正姚体" panose="02010601030101010101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1925320" y="4944745"/>
            <a:ext cx="266573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kern="0" dirty="0">
                <a:latin typeface="+mn-ea"/>
                <a:sym typeface="+mn-ea"/>
              </a:rPr>
              <a:t>4.Business Decisions</a:t>
            </a:r>
            <a:endParaRPr lang="en-US" altLang="zh-CN" sz="1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8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23" presetClass="entr" presetSubtype="28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8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3" presetClass="entr" presetSubtype="28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8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224"/>
                            </p:stCondLst>
                            <p:childTnLst>
                              <p:par>
                                <p:cTn id="35" presetID="23" presetClass="entr" presetSubtype="28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8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775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5" grpId="0"/>
      <p:bldP spid="35" grpId="1"/>
      <p:bldP spid="37" grpId="0"/>
      <p:bldP spid="37" grpId="1"/>
      <p:bldP spid="39" grpId="0"/>
      <p:bldP spid="39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3864" y="486204"/>
            <a:ext cx="920752" cy="903200"/>
            <a:chOff x="6901441" y="3675258"/>
            <a:chExt cx="903200" cy="903200"/>
          </a:xfrm>
        </p:grpSpPr>
        <p:sp>
          <p:nvSpPr>
            <p:cNvPr id="16" name="Google Shape;915;p40"/>
            <p:cNvSpPr/>
            <p:nvPr/>
          </p:nvSpPr>
          <p:spPr>
            <a:xfrm>
              <a:off x="7197092" y="3869358"/>
              <a:ext cx="311900" cy="539867"/>
            </a:xfrm>
            <a:custGeom>
              <a:avLst/>
              <a:gdLst/>
              <a:ahLst/>
              <a:cxnLst/>
              <a:rect l="l" t="t" r="r" b="b"/>
              <a:pathLst>
                <a:path w="9357" h="16196" extrusionOk="0">
                  <a:moveTo>
                    <a:pt x="4806" y="597"/>
                  </a:moveTo>
                  <a:lnTo>
                    <a:pt x="5866" y="1027"/>
                  </a:lnTo>
                  <a:lnTo>
                    <a:pt x="4631" y="1027"/>
                  </a:lnTo>
                  <a:lnTo>
                    <a:pt x="4806" y="597"/>
                  </a:lnTo>
                  <a:close/>
                  <a:moveTo>
                    <a:pt x="6659" y="1537"/>
                  </a:moveTo>
                  <a:lnTo>
                    <a:pt x="5934" y="3296"/>
                  </a:lnTo>
                  <a:lnTo>
                    <a:pt x="4014" y="2504"/>
                  </a:lnTo>
                  <a:lnTo>
                    <a:pt x="4417" y="1537"/>
                  </a:lnTo>
                  <a:close/>
                  <a:moveTo>
                    <a:pt x="3853" y="1537"/>
                  </a:moveTo>
                  <a:lnTo>
                    <a:pt x="3450" y="2544"/>
                  </a:lnTo>
                  <a:cubicBezTo>
                    <a:pt x="3423" y="2611"/>
                    <a:pt x="3423" y="2679"/>
                    <a:pt x="3450" y="2745"/>
                  </a:cubicBezTo>
                  <a:cubicBezTo>
                    <a:pt x="3464" y="2799"/>
                    <a:pt x="3518" y="2853"/>
                    <a:pt x="3584" y="2879"/>
                  </a:cubicBezTo>
                  <a:lnTo>
                    <a:pt x="3732" y="2947"/>
                  </a:lnTo>
                  <a:lnTo>
                    <a:pt x="1866" y="3712"/>
                  </a:lnTo>
                  <a:lnTo>
                    <a:pt x="1598" y="1537"/>
                  </a:lnTo>
                  <a:close/>
                  <a:moveTo>
                    <a:pt x="4202" y="3309"/>
                  </a:moveTo>
                  <a:lnTo>
                    <a:pt x="4994" y="5229"/>
                  </a:lnTo>
                  <a:lnTo>
                    <a:pt x="3074" y="6021"/>
                  </a:lnTo>
                  <a:lnTo>
                    <a:pt x="2283" y="4101"/>
                  </a:lnTo>
                  <a:lnTo>
                    <a:pt x="4202" y="3309"/>
                  </a:lnTo>
                  <a:close/>
                  <a:moveTo>
                    <a:pt x="7760" y="1537"/>
                  </a:moveTo>
                  <a:lnTo>
                    <a:pt x="7169" y="6437"/>
                  </a:lnTo>
                  <a:lnTo>
                    <a:pt x="7155" y="6437"/>
                  </a:lnTo>
                  <a:lnTo>
                    <a:pt x="5290" y="5659"/>
                  </a:lnTo>
                  <a:lnTo>
                    <a:pt x="5424" y="5605"/>
                  </a:lnTo>
                  <a:cubicBezTo>
                    <a:pt x="5558" y="5551"/>
                    <a:pt x="5625" y="5390"/>
                    <a:pt x="5571" y="5269"/>
                  </a:cubicBezTo>
                  <a:lnTo>
                    <a:pt x="4779" y="3377"/>
                  </a:lnTo>
                  <a:lnTo>
                    <a:pt x="5974" y="3873"/>
                  </a:lnTo>
                  <a:cubicBezTo>
                    <a:pt x="6001" y="3887"/>
                    <a:pt x="6041" y="3887"/>
                    <a:pt x="6068" y="3887"/>
                  </a:cubicBezTo>
                  <a:cubicBezTo>
                    <a:pt x="6176" y="3887"/>
                    <a:pt x="6269" y="3833"/>
                    <a:pt x="6310" y="3726"/>
                  </a:cubicBezTo>
                  <a:lnTo>
                    <a:pt x="7223" y="1537"/>
                  </a:lnTo>
                  <a:close/>
                  <a:moveTo>
                    <a:pt x="4806" y="6021"/>
                  </a:moveTo>
                  <a:lnTo>
                    <a:pt x="6725" y="6813"/>
                  </a:lnTo>
                  <a:lnTo>
                    <a:pt x="5934" y="8732"/>
                  </a:lnTo>
                  <a:lnTo>
                    <a:pt x="4014" y="7941"/>
                  </a:lnTo>
                  <a:lnTo>
                    <a:pt x="4806" y="6021"/>
                  </a:lnTo>
                  <a:close/>
                  <a:moveTo>
                    <a:pt x="8807" y="1537"/>
                  </a:moveTo>
                  <a:lnTo>
                    <a:pt x="7182" y="14880"/>
                  </a:lnTo>
                  <a:cubicBezTo>
                    <a:pt x="7128" y="15310"/>
                    <a:pt x="6713" y="15686"/>
                    <a:pt x="6269" y="15686"/>
                  </a:cubicBezTo>
                  <a:lnTo>
                    <a:pt x="3088" y="15686"/>
                  </a:lnTo>
                  <a:cubicBezTo>
                    <a:pt x="2645" y="15686"/>
                    <a:pt x="2229" y="15310"/>
                    <a:pt x="2175" y="14880"/>
                  </a:cubicBezTo>
                  <a:lnTo>
                    <a:pt x="564" y="1537"/>
                  </a:lnTo>
                  <a:lnTo>
                    <a:pt x="1075" y="1537"/>
                  </a:lnTo>
                  <a:lnTo>
                    <a:pt x="2095" y="9901"/>
                  </a:lnTo>
                  <a:cubicBezTo>
                    <a:pt x="2108" y="10035"/>
                    <a:pt x="2229" y="10128"/>
                    <a:pt x="2349" y="10128"/>
                  </a:cubicBezTo>
                  <a:lnTo>
                    <a:pt x="2390" y="10128"/>
                  </a:lnTo>
                  <a:cubicBezTo>
                    <a:pt x="2524" y="10115"/>
                    <a:pt x="2632" y="9981"/>
                    <a:pt x="2605" y="9847"/>
                  </a:cubicBezTo>
                  <a:lnTo>
                    <a:pt x="1987" y="4746"/>
                  </a:lnTo>
                  <a:lnTo>
                    <a:pt x="1987" y="4746"/>
                  </a:lnTo>
                  <a:lnTo>
                    <a:pt x="2698" y="6450"/>
                  </a:lnTo>
                  <a:cubicBezTo>
                    <a:pt x="2739" y="6558"/>
                    <a:pt x="2832" y="6611"/>
                    <a:pt x="2940" y="6611"/>
                  </a:cubicBezTo>
                  <a:cubicBezTo>
                    <a:pt x="2967" y="6611"/>
                    <a:pt x="3008" y="6611"/>
                    <a:pt x="3034" y="6598"/>
                  </a:cubicBezTo>
                  <a:lnTo>
                    <a:pt x="4216" y="6101"/>
                  </a:lnTo>
                  <a:lnTo>
                    <a:pt x="3450" y="7980"/>
                  </a:lnTo>
                  <a:cubicBezTo>
                    <a:pt x="3423" y="8034"/>
                    <a:pt x="3423" y="8115"/>
                    <a:pt x="3450" y="8168"/>
                  </a:cubicBezTo>
                  <a:cubicBezTo>
                    <a:pt x="3464" y="8236"/>
                    <a:pt x="3518" y="8290"/>
                    <a:pt x="3584" y="8317"/>
                  </a:cubicBezTo>
                  <a:lnTo>
                    <a:pt x="5974" y="9310"/>
                  </a:lnTo>
                  <a:cubicBezTo>
                    <a:pt x="6001" y="9323"/>
                    <a:pt x="6041" y="9323"/>
                    <a:pt x="6068" y="9323"/>
                  </a:cubicBezTo>
                  <a:cubicBezTo>
                    <a:pt x="6176" y="9323"/>
                    <a:pt x="6269" y="9269"/>
                    <a:pt x="6310" y="9162"/>
                  </a:cubicBezTo>
                  <a:lnTo>
                    <a:pt x="7048" y="7390"/>
                  </a:lnTo>
                  <a:lnTo>
                    <a:pt x="6323" y="13323"/>
                  </a:lnTo>
                  <a:cubicBezTo>
                    <a:pt x="6215" y="13430"/>
                    <a:pt x="5665" y="13606"/>
                    <a:pt x="4685" y="13606"/>
                  </a:cubicBezTo>
                  <a:cubicBezTo>
                    <a:pt x="3692" y="13606"/>
                    <a:pt x="3142" y="13430"/>
                    <a:pt x="3034" y="13323"/>
                  </a:cubicBezTo>
                  <a:lnTo>
                    <a:pt x="2739" y="10867"/>
                  </a:lnTo>
                  <a:cubicBezTo>
                    <a:pt x="2714" y="10740"/>
                    <a:pt x="2604" y="10637"/>
                    <a:pt x="2468" y="10637"/>
                  </a:cubicBezTo>
                  <a:cubicBezTo>
                    <a:pt x="2460" y="10637"/>
                    <a:pt x="2452" y="10638"/>
                    <a:pt x="2444" y="10638"/>
                  </a:cubicBezTo>
                  <a:cubicBezTo>
                    <a:pt x="2310" y="10665"/>
                    <a:pt x="2202" y="10787"/>
                    <a:pt x="2215" y="10934"/>
                  </a:cubicBezTo>
                  <a:lnTo>
                    <a:pt x="2524" y="13444"/>
                  </a:lnTo>
                  <a:cubicBezTo>
                    <a:pt x="2524" y="13471"/>
                    <a:pt x="2537" y="13498"/>
                    <a:pt x="2551" y="13525"/>
                  </a:cubicBezTo>
                  <a:cubicBezTo>
                    <a:pt x="2793" y="14075"/>
                    <a:pt x="4121" y="14129"/>
                    <a:pt x="4685" y="14129"/>
                  </a:cubicBezTo>
                  <a:cubicBezTo>
                    <a:pt x="5236" y="14129"/>
                    <a:pt x="6564" y="14075"/>
                    <a:pt x="6806" y="13525"/>
                  </a:cubicBezTo>
                  <a:cubicBezTo>
                    <a:pt x="6820" y="13498"/>
                    <a:pt x="6833" y="13471"/>
                    <a:pt x="6833" y="13444"/>
                  </a:cubicBezTo>
                  <a:lnTo>
                    <a:pt x="8283" y="1537"/>
                  </a:lnTo>
                  <a:close/>
                  <a:moveTo>
                    <a:pt x="4672" y="1"/>
                  </a:moveTo>
                  <a:cubicBezTo>
                    <a:pt x="4638" y="1"/>
                    <a:pt x="4604" y="7"/>
                    <a:pt x="4578" y="21"/>
                  </a:cubicBezTo>
                  <a:cubicBezTo>
                    <a:pt x="4511" y="34"/>
                    <a:pt x="4457" y="87"/>
                    <a:pt x="4430" y="155"/>
                  </a:cubicBezTo>
                  <a:lnTo>
                    <a:pt x="4067" y="1027"/>
                  </a:lnTo>
                  <a:lnTo>
                    <a:pt x="269" y="1027"/>
                  </a:lnTo>
                  <a:cubicBezTo>
                    <a:pt x="189" y="1027"/>
                    <a:pt x="121" y="1054"/>
                    <a:pt x="67" y="1107"/>
                  </a:cubicBezTo>
                  <a:cubicBezTo>
                    <a:pt x="27" y="1175"/>
                    <a:pt x="1" y="1242"/>
                    <a:pt x="13" y="1322"/>
                  </a:cubicBezTo>
                  <a:lnTo>
                    <a:pt x="1665" y="14948"/>
                  </a:lnTo>
                  <a:cubicBezTo>
                    <a:pt x="1746" y="15632"/>
                    <a:pt x="2390" y="16196"/>
                    <a:pt x="3088" y="16196"/>
                  </a:cubicBezTo>
                  <a:lnTo>
                    <a:pt x="6269" y="16196"/>
                  </a:lnTo>
                  <a:cubicBezTo>
                    <a:pt x="6967" y="16196"/>
                    <a:pt x="7611" y="15632"/>
                    <a:pt x="7692" y="14948"/>
                  </a:cubicBezTo>
                  <a:lnTo>
                    <a:pt x="9344" y="1322"/>
                  </a:lnTo>
                  <a:cubicBezTo>
                    <a:pt x="9356" y="1242"/>
                    <a:pt x="9330" y="1175"/>
                    <a:pt x="9290" y="1107"/>
                  </a:cubicBezTo>
                  <a:cubicBezTo>
                    <a:pt x="9236" y="1054"/>
                    <a:pt x="9169" y="1027"/>
                    <a:pt x="9088" y="1027"/>
                  </a:cubicBezTo>
                  <a:lnTo>
                    <a:pt x="7209" y="1027"/>
                  </a:lnTo>
                  <a:cubicBezTo>
                    <a:pt x="7196" y="1014"/>
                    <a:pt x="7182" y="1014"/>
                    <a:pt x="7155" y="1000"/>
                  </a:cubicBezTo>
                  <a:lnTo>
                    <a:pt x="4766" y="21"/>
                  </a:lnTo>
                  <a:cubicBezTo>
                    <a:pt x="4739" y="7"/>
                    <a:pt x="4705" y="1"/>
                    <a:pt x="4672" y="1"/>
                  </a:cubicBezTo>
                  <a:close/>
                </a:path>
              </a:pathLst>
            </a:custGeom>
            <a:solidFill>
              <a:srgbClr val="78402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" name="Google Shape;928;p40"/>
            <p:cNvSpPr/>
            <p:nvPr/>
          </p:nvSpPr>
          <p:spPr>
            <a:xfrm>
              <a:off x="6901441" y="3675258"/>
              <a:ext cx="903200" cy="903200"/>
            </a:xfrm>
            <a:prstGeom prst="rect">
              <a:avLst/>
            </a:prstGeom>
            <a:noFill/>
            <a:ln w="19050" cap="flat" cmpd="sng">
              <a:solidFill>
                <a:srgbClr val="784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0135213" y="588117"/>
            <a:ext cx="1468016" cy="177107"/>
            <a:chOff x="2992016" y="4030823"/>
            <a:chExt cx="1468016" cy="177107"/>
          </a:xfrm>
        </p:grpSpPr>
        <p:sp>
          <p:nvSpPr>
            <p:cNvPr id="21" name="Freeform 5"/>
            <p:cNvSpPr/>
            <p:nvPr/>
          </p:nvSpPr>
          <p:spPr bwMode="auto">
            <a:xfrm>
              <a:off x="2992016" y="4155808"/>
              <a:ext cx="1468016" cy="52122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19050" cap="flat">
              <a:solidFill>
                <a:srgbClr val="784027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/>
                <a:ea typeface="方正姚体" panose="02010601030101010101" charset="-122"/>
              </a:endParaRPr>
            </a:p>
          </p:txBody>
        </p:sp>
        <p:sp>
          <p:nvSpPr>
            <p:cNvPr id="22" name="Freeform 6"/>
            <p:cNvSpPr/>
            <p:nvPr/>
          </p:nvSpPr>
          <p:spPr bwMode="auto">
            <a:xfrm>
              <a:off x="2992016" y="4030823"/>
              <a:ext cx="1468016" cy="51590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19050" cap="flat">
              <a:solidFill>
                <a:srgbClr val="784027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/>
                <a:ea typeface="方正姚体" panose="02010601030101010101" charset="-122"/>
              </a:endParaRPr>
            </a:p>
          </p:txBody>
        </p:sp>
        <p:sp>
          <p:nvSpPr>
            <p:cNvPr id="23" name="Freeform 6"/>
            <p:cNvSpPr/>
            <p:nvPr/>
          </p:nvSpPr>
          <p:spPr bwMode="auto">
            <a:xfrm>
              <a:off x="2992016" y="4093315"/>
              <a:ext cx="1468016" cy="51590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19050" cap="flat">
              <a:solidFill>
                <a:srgbClr val="784027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/>
                <a:ea typeface="方正姚体" panose="02010601030101010101" charset="-122"/>
              </a:endParaRPr>
            </a:p>
          </p:txBody>
        </p:sp>
      </p:grpSp>
      <p:pic>
        <p:nvPicPr>
          <p:cNvPr id="3" name="Picture 2" descr="A brown rectangular box with white text&#10;&#10;AI-generated content may be incorrect.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720" y="966778"/>
            <a:ext cx="3334296" cy="3226885"/>
          </a:xfrm>
          <a:prstGeom prst="rect">
            <a:avLst/>
          </a:prstGeom>
        </p:spPr>
      </p:pic>
      <p:pic>
        <p:nvPicPr>
          <p:cNvPr id="5" name="Picture 4" descr="A map of the world with dots&#10;&#10;AI-generated content may be incorrect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0872" y="950237"/>
            <a:ext cx="3334296" cy="324342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98237" y="4568680"/>
            <a:ext cx="5318448" cy="10673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866775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cs typeface="+mn-ea"/>
                <a:sym typeface="Arial" panose="020B0604020202020204" pitchFamily="34" charset="0"/>
              </a:rPr>
              <a:t>Customer</a:t>
            </a:r>
            <a:endParaRPr kumimoji="0" lang="en-US" altLang="zh-CN" sz="18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cs typeface="+mn-ea"/>
              <a:sym typeface="Arial" panose="020B0604020202020204" pitchFamily="34" charset="0"/>
            </a:endParaRPr>
          </a:p>
          <a:p>
            <a:pPr defTabSz="86677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800" dirty="0">
                <a:solidFill>
                  <a:prstClr val="white">
                    <a:lumMod val="50000"/>
                  </a:prstClr>
                </a:solidFill>
                <a:cs typeface="+mn-ea"/>
              </a:rPr>
              <a:t>Most customers are from America and the UK</a:t>
            </a:r>
            <a:endParaRPr lang="zh-CN" altLang="en-US" sz="1800" dirty="0">
              <a:solidFill>
                <a:prstClr val="white">
                  <a:lumMod val="50000"/>
                </a:prstClr>
              </a:solidFill>
              <a:cs typeface="+mn-ea"/>
              <a:sym typeface="Arial" panose="020B0604020202020204" pitchFamily="34" charset="0"/>
            </a:endParaRPr>
          </a:p>
          <a:p>
            <a:pPr marL="0" marR="0" lvl="0" indent="0" defTabSz="866775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GB" altLang="zh-CN" sz="18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3864" y="486204"/>
            <a:ext cx="920752" cy="903200"/>
            <a:chOff x="6901441" y="3675258"/>
            <a:chExt cx="903200" cy="903200"/>
          </a:xfrm>
        </p:grpSpPr>
        <p:sp>
          <p:nvSpPr>
            <p:cNvPr id="16" name="Google Shape;915;p40"/>
            <p:cNvSpPr/>
            <p:nvPr/>
          </p:nvSpPr>
          <p:spPr>
            <a:xfrm>
              <a:off x="7197092" y="3869358"/>
              <a:ext cx="311900" cy="539867"/>
            </a:xfrm>
            <a:custGeom>
              <a:avLst/>
              <a:gdLst/>
              <a:ahLst/>
              <a:cxnLst/>
              <a:rect l="l" t="t" r="r" b="b"/>
              <a:pathLst>
                <a:path w="9357" h="16196" extrusionOk="0">
                  <a:moveTo>
                    <a:pt x="4806" y="597"/>
                  </a:moveTo>
                  <a:lnTo>
                    <a:pt x="5866" y="1027"/>
                  </a:lnTo>
                  <a:lnTo>
                    <a:pt x="4631" y="1027"/>
                  </a:lnTo>
                  <a:lnTo>
                    <a:pt x="4806" y="597"/>
                  </a:lnTo>
                  <a:close/>
                  <a:moveTo>
                    <a:pt x="6659" y="1537"/>
                  </a:moveTo>
                  <a:lnTo>
                    <a:pt x="5934" y="3296"/>
                  </a:lnTo>
                  <a:lnTo>
                    <a:pt x="4014" y="2504"/>
                  </a:lnTo>
                  <a:lnTo>
                    <a:pt x="4417" y="1537"/>
                  </a:lnTo>
                  <a:close/>
                  <a:moveTo>
                    <a:pt x="3853" y="1537"/>
                  </a:moveTo>
                  <a:lnTo>
                    <a:pt x="3450" y="2544"/>
                  </a:lnTo>
                  <a:cubicBezTo>
                    <a:pt x="3423" y="2611"/>
                    <a:pt x="3423" y="2679"/>
                    <a:pt x="3450" y="2745"/>
                  </a:cubicBezTo>
                  <a:cubicBezTo>
                    <a:pt x="3464" y="2799"/>
                    <a:pt x="3518" y="2853"/>
                    <a:pt x="3584" y="2879"/>
                  </a:cubicBezTo>
                  <a:lnTo>
                    <a:pt x="3732" y="2947"/>
                  </a:lnTo>
                  <a:lnTo>
                    <a:pt x="1866" y="3712"/>
                  </a:lnTo>
                  <a:lnTo>
                    <a:pt x="1598" y="1537"/>
                  </a:lnTo>
                  <a:close/>
                  <a:moveTo>
                    <a:pt x="4202" y="3309"/>
                  </a:moveTo>
                  <a:lnTo>
                    <a:pt x="4994" y="5229"/>
                  </a:lnTo>
                  <a:lnTo>
                    <a:pt x="3074" y="6021"/>
                  </a:lnTo>
                  <a:lnTo>
                    <a:pt x="2283" y="4101"/>
                  </a:lnTo>
                  <a:lnTo>
                    <a:pt x="4202" y="3309"/>
                  </a:lnTo>
                  <a:close/>
                  <a:moveTo>
                    <a:pt x="7760" y="1537"/>
                  </a:moveTo>
                  <a:lnTo>
                    <a:pt x="7169" y="6437"/>
                  </a:lnTo>
                  <a:lnTo>
                    <a:pt x="7155" y="6437"/>
                  </a:lnTo>
                  <a:lnTo>
                    <a:pt x="5290" y="5659"/>
                  </a:lnTo>
                  <a:lnTo>
                    <a:pt x="5424" y="5605"/>
                  </a:lnTo>
                  <a:cubicBezTo>
                    <a:pt x="5558" y="5551"/>
                    <a:pt x="5625" y="5390"/>
                    <a:pt x="5571" y="5269"/>
                  </a:cubicBezTo>
                  <a:lnTo>
                    <a:pt x="4779" y="3377"/>
                  </a:lnTo>
                  <a:lnTo>
                    <a:pt x="5974" y="3873"/>
                  </a:lnTo>
                  <a:cubicBezTo>
                    <a:pt x="6001" y="3887"/>
                    <a:pt x="6041" y="3887"/>
                    <a:pt x="6068" y="3887"/>
                  </a:cubicBezTo>
                  <a:cubicBezTo>
                    <a:pt x="6176" y="3887"/>
                    <a:pt x="6269" y="3833"/>
                    <a:pt x="6310" y="3726"/>
                  </a:cubicBezTo>
                  <a:lnTo>
                    <a:pt x="7223" y="1537"/>
                  </a:lnTo>
                  <a:close/>
                  <a:moveTo>
                    <a:pt x="4806" y="6021"/>
                  </a:moveTo>
                  <a:lnTo>
                    <a:pt x="6725" y="6813"/>
                  </a:lnTo>
                  <a:lnTo>
                    <a:pt x="5934" y="8732"/>
                  </a:lnTo>
                  <a:lnTo>
                    <a:pt x="4014" y="7941"/>
                  </a:lnTo>
                  <a:lnTo>
                    <a:pt x="4806" y="6021"/>
                  </a:lnTo>
                  <a:close/>
                  <a:moveTo>
                    <a:pt x="8807" y="1537"/>
                  </a:moveTo>
                  <a:lnTo>
                    <a:pt x="7182" y="14880"/>
                  </a:lnTo>
                  <a:cubicBezTo>
                    <a:pt x="7128" y="15310"/>
                    <a:pt x="6713" y="15686"/>
                    <a:pt x="6269" y="15686"/>
                  </a:cubicBezTo>
                  <a:lnTo>
                    <a:pt x="3088" y="15686"/>
                  </a:lnTo>
                  <a:cubicBezTo>
                    <a:pt x="2645" y="15686"/>
                    <a:pt x="2229" y="15310"/>
                    <a:pt x="2175" y="14880"/>
                  </a:cubicBezTo>
                  <a:lnTo>
                    <a:pt x="564" y="1537"/>
                  </a:lnTo>
                  <a:lnTo>
                    <a:pt x="1075" y="1537"/>
                  </a:lnTo>
                  <a:lnTo>
                    <a:pt x="2095" y="9901"/>
                  </a:lnTo>
                  <a:cubicBezTo>
                    <a:pt x="2108" y="10035"/>
                    <a:pt x="2229" y="10128"/>
                    <a:pt x="2349" y="10128"/>
                  </a:cubicBezTo>
                  <a:lnTo>
                    <a:pt x="2390" y="10128"/>
                  </a:lnTo>
                  <a:cubicBezTo>
                    <a:pt x="2524" y="10115"/>
                    <a:pt x="2632" y="9981"/>
                    <a:pt x="2605" y="9847"/>
                  </a:cubicBezTo>
                  <a:lnTo>
                    <a:pt x="1987" y="4746"/>
                  </a:lnTo>
                  <a:lnTo>
                    <a:pt x="1987" y="4746"/>
                  </a:lnTo>
                  <a:lnTo>
                    <a:pt x="2698" y="6450"/>
                  </a:lnTo>
                  <a:cubicBezTo>
                    <a:pt x="2739" y="6558"/>
                    <a:pt x="2832" y="6611"/>
                    <a:pt x="2940" y="6611"/>
                  </a:cubicBezTo>
                  <a:cubicBezTo>
                    <a:pt x="2967" y="6611"/>
                    <a:pt x="3008" y="6611"/>
                    <a:pt x="3034" y="6598"/>
                  </a:cubicBezTo>
                  <a:lnTo>
                    <a:pt x="4216" y="6101"/>
                  </a:lnTo>
                  <a:lnTo>
                    <a:pt x="3450" y="7980"/>
                  </a:lnTo>
                  <a:cubicBezTo>
                    <a:pt x="3423" y="8034"/>
                    <a:pt x="3423" y="8115"/>
                    <a:pt x="3450" y="8168"/>
                  </a:cubicBezTo>
                  <a:cubicBezTo>
                    <a:pt x="3464" y="8236"/>
                    <a:pt x="3518" y="8290"/>
                    <a:pt x="3584" y="8317"/>
                  </a:cubicBezTo>
                  <a:lnTo>
                    <a:pt x="5974" y="9310"/>
                  </a:lnTo>
                  <a:cubicBezTo>
                    <a:pt x="6001" y="9323"/>
                    <a:pt x="6041" y="9323"/>
                    <a:pt x="6068" y="9323"/>
                  </a:cubicBezTo>
                  <a:cubicBezTo>
                    <a:pt x="6176" y="9323"/>
                    <a:pt x="6269" y="9269"/>
                    <a:pt x="6310" y="9162"/>
                  </a:cubicBezTo>
                  <a:lnTo>
                    <a:pt x="7048" y="7390"/>
                  </a:lnTo>
                  <a:lnTo>
                    <a:pt x="6323" y="13323"/>
                  </a:lnTo>
                  <a:cubicBezTo>
                    <a:pt x="6215" y="13430"/>
                    <a:pt x="5665" y="13606"/>
                    <a:pt x="4685" y="13606"/>
                  </a:cubicBezTo>
                  <a:cubicBezTo>
                    <a:pt x="3692" y="13606"/>
                    <a:pt x="3142" y="13430"/>
                    <a:pt x="3034" y="13323"/>
                  </a:cubicBezTo>
                  <a:lnTo>
                    <a:pt x="2739" y="10867"/>
                  </a:lnTo>
                  <a:cubicBezTo>
                    <a:pt x="2714" y="10740"/>
                    <a:pt x="2604" y="10637"/>
                    <a:pt x="2468" y="10637"/>
                  </a:cubicBezTo>
                  <a:cubicBezTo>
                    <a:pt x="2460" y="10637"/>
                    <a:pt x="2452" y="10638"/>
                    <a:pt x="2444" y="10638"/>
                  </a:cubicBezTo>
                  <a:cubicBezTo>
                    <a:pt x="2310" y="10665"/>
                    <a:pt x="2202" y="10787"/>
                    <a:pt x="2215" y="10934"/>
                  </a:cubicBezTo>
                  <a:lnTo>
                    <a:pt x="2524" y="13444"/>
                  </a:lnTo>
                  <a:cubicBezTo>
                    <a:pt x="2524" y="13471"/>
                    <a:pt x="2537" y="13498"/>
                    <a:pt x="2551" y="13525"/>
                  </a:cubicBezTo>
                  <a:cubicBezTo>
                    <a:pt x="2793" y="14075"/>
                    <a:pt x="4121" y="14129"/>
                    <a:pt x="4685" y="14129"/>
                  </a:cubicBezTo>
                  <a:cubicBezTo>
                    <a:pt x="5236" y="14129"/>
                    <a:pt x="6564" y="14075"/>
                    <a:pt x="6806" y="13525"/>
                  </a:cubicBezTo>
                  <a:cubicBezTo>
                    <a:pt x="6820" y="13498"/>
                    <a:pt x="6833" y="13471"/>
                    <a:pt x="6833" y="13444"/>
                  </a:cubicBezTo>
                  <a:lnTo>
                    <a:pt x="8283" y="1537"/>
                  </a:lnTo>
                  <a:close/>
                  <a:moveTo>
                    <a:pt x="4672" y="1"/>
                  </a:moveTo>
                  <a:cubicBezTo>
                    <a:pt x="4638" y="1"/>
                    <a:pt x="4604" y="7"/>
                    <a:pt x="4578" y="21"/>
                  </a:cubicBezTo>
                  <a:cubicBezTo>
                    <a:pt x="4511" y="34"/>
                    <a:pt x="4457" y="87"/>
                    <a:pt x="4430" y="155"/>
                  </a:cubicBezTo>
                  <a:lnTo>
                    <a:pt x="4067" y="1027"/>
                  </a:lnTo>
                  <a:lnTo>
                    <a:pt x="269" y="1027"/>
                  </a:lnTo>
                  <a:cubicBezTo>
                    <a:pt x="189" y="1027"/>
                    <a:pt x="121" y="1054"/>
                    <a:pt x="67" y="1107"/>
                  </a:cubicBezTo>
                  <a:cubicBezTo>
                    <a:pt x="27" y="1175"/>
                    <a:pt x="1" y="1242"/>
                    <a:pt x="13" y="1322"/>
                  </a:cubicBezTo>
                  <a:lnTo>
                    <a:pt x="1665" y="14948"/>
                  </a:lnTo>
                  <a:cubicBezTo>
                    <a:pt x="1746" y="15632"/>
                    <a:pt x="2390" y="16196"/>
                    <a:pt x="3088" y="16196"/>
                  </a:cubicBezTo>
                  <a:lnTo>
                    <a:pt x="6269" y="16196"/>
                  </a:lnTo>
                  <a:cubicBezTo>
                    <a:pt x="6967" y="16196"/>
                    <a:pt x="7611" y="15632"/>
                    <a:pt x="7692" y="14948"/>
                  </a:cubicBezTo>
                  <a:lnTo>
                    <a:pt x="9344" y="1322"/>
                  </a:lnTo>
                  <a:cubicBezTo>
                    <a:pt x="9356" y="1242"/>
                    <a:pt x="9330" y="1175"/>
                    <a:pt x="9290" y="1107"/>
                  </a:cubicBezTo>
                  <a:cubicBezTo>
                    <a:pt x="9236" y="1054"/>
                    <a:pt x="9169" y="1027"/>
                    <a:pt x="9088" y="1027"/>
                  </a:cubicBezTo>
                  <a:lnTo>
                    <a:pt x="7209" y="1027"/>
                  </a:lnTo>
                  <a:cubicBezTo>
                    <a:pt x="7196" y="1014"/>
                    <a:pt x="7182" y="1014"/>
                    <a:pt x="7155" y="1000"/>
                  </a:cubicBezTo>
                  <a:lnTo>
                    <a:pt x="4766" y="21"/>
                  </a:lnTo>
                  <a:cubicBezTo>
                    <a:pt x="4739" y="7"/>
                    <a:pt x="4705" y="1"/>
                    <a:pt x="4672" y="1"/>
                  </a:cubicBezTo>
                  <a:close/>
                </a:path>
              </a:pathLst>
            </a:custGeom>
            <a:solidFill>
              <a:srgbClr val="78402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" name="Google Shape;928;p40"/>
            <p:cNvSpPr/>
            <p:nvPr/>
          </p:nvSpPr>
          <p:spPr>
            <a:xfrm>
              <a:off x="6901441" y="3675258"/>
              <a:ext cx="903200" cy="903200"/>
            </a:xfrm>
            <a:prstGeom prst="rect">
              <a:avLst/>
            </a:prstGeom>
            <a:noFill/>
            <a:ln w="19050" cap="flat" cmpd="sng">
              <a:solidFill>
                <a:srgbClr val="784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0135213" y="588117"/>
            <a:ext cx="1468016" cy="177107"/>
            <a:chOff x="2992016" y="4030823"/>
            <a:chExt cx="1468016" cy="177107"/>
          </a:xfrm>
        </p:grpSpPr>
        <p:sp>
          <p:nvSpPr>
            <p:cNvPr id="21" name="Freeform 5"/>
            <p:cNvSpPr/>
            <p:nvPr/>
          </p:nvSpPr>
          <p:spPr bwMode="auto">
            <a:xfrm>
              <a:off x="2992016" y="4155808"/>
              <a:ext cx="1468016" cy="52122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19050" cap="flat">
              <a:solidFill>
                <a:srgbClr val="784027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/>
                <a:ea typeface="方正姚体" panose="02010601030101010101" charset="-122"/>
              </a:endParaRPr>
            </a:p>
          </p:txBody>
        </p:sp>
        <p:sp>
          <p:nvSpPr>
            <p:cNvPr id="22" name="Freeform 6"/>
            <p:cNvSpPr/>
            <p:nvPr/>
          </p:nvSpPr>
          <p:spPr bwMode="auto">
            <a:xfrm>
              <a:off x="2992016" y="4030823"/>
              <a:ext cx="1468016" cy="51590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19050" cap="flat">
              <a:solidFill>
                <a:srgbClr val="784027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/>
                <a:ea typeface="方正姚体" panose="02010601030101010101" charset="-122"/>
              </a:endParaRPr>
            </a:p>
          </p:txBody>
        </p:sp>
        <p:sp>
          <p:nvSpPr>
            <p:cNvPr id="23" name="Freeform 6"/>
            <p:cNvSpPr/>
            <p:nvPr/>
          </p:nvSpPr>
          <p:spPr bwMode="auto">
            <a:xfrm>
              <a:off x="2992016" y="4093315"/>
              <a:ext cx="1468016" cy="51590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19050" cap="flat">
              <a:solidFill>
                <a:srgbClr val="784027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/>
                <a:ea typeface="方正姚体" panose="02010601030101010101" charset="-122"/>
              </a:endParaRPr>
            </a:p>
          </p:txBody>
        </p:sp>
      </p:grpSp>
      <p:sp>
        <p:nvSpPr>
          <p:cNvPr id="24" name="îSļiḑê"/>
          <p:cNvSpPr/>
          <p:nvPr/>
        </p:nvSpPr>
        <p:spPr>
          <a:xfrm>
            <a:off x="1249030" y="2402396"/>
            <a:ext cx="665323" cy="665323"/>
          </a:xfrm>
          <a:prstGeom prst="roundRect">
            <a:avLst/>
          </a:prstGeom>
          <a:solidFill>
            <a:srgbClr val="78402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lIns="91440" tIns="45720" rIns="91440" bIns="45720" anchor="ctr"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" panose="020F0302020204030204"/>
                <a:cs typeface="+mn-cs"/>
                <a:sym typeface="字魂58号-创中黑" panose="00000500000000000000" pitchFamily="2" charset="-122"/>
              </a:rPr>
              <a:t>1</a:t>
            </a:r>
            <a:endParaRPr kumimoji="0" lang="en-US" sz="2800" b="0" i="1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F0302020204030204"/>
              <a:cs typeface="+mn-cs"/>
              <a:sym typeface="字魂58号-创中黑" panose="00000500000000000000" pitchFamily="2" charset="-122"/>
            </a:endParaRPr>
          </a:p>
        </p:txBody>
      </p:sp>
      <p:sp>
        <p:nvSpPr>
          <p:cNvPr id="25" name="íSļiḋé"/>
          <p:cNvSpPr/>
          <p:nvPr/>
        </p:nvSpPr>
        <p:spPr>
          <a:xfrm>
            <a:off x="1249030" y="4470279"/>
            <a:ext cx="665324" cy="665323"/>
          </a:xfrm>
          <a:prstGeom prst="roundRect">
            <a:avLst/>
          </a:prstGeom>
          <a:solidFill>
            <a:srgbClr val="9A623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lIns="91440" tIns="45720" rIns="91440" bIns="45720" anchor="ctr"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" panose="020F0302020204030204"/>
                <a:cs typeface="+mn-cs"/>
                <a:sym typeface="字魂58号-创中黑" panose="00000500000000000000" pitchFamily="2" charset="-122"/>
              </a:rPr>
              <a:t>2</a:t>
            </a:r>
            <a:endParaRPr kumimoji="0" lang="en-US" sz="2800" b="0" i="1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F0302020204030204"/>
              <a:cs typeface="+mn-cs"/>
              <a:sym typeface="字魂58号-创中黑" panose="00000500000000000000" pitchFamily="2" charset="-122"/>
            </a:endParaRPr>
          </a:p>
        </p:txBody>
      </p:sp>
      <p:sp>
        <p:nvSpPr>
          <p:cNvPr id="27" name="TextBox 44"/>
          <p:cNvSpPr txBox="1"/>
          <p:nvPr/>
        </p:nvSpPr>
        <p:spPr>
          <a:xfrm>
            <a:off x="2338745" y="2136029"/>
            <a:ext cx="1580561" cy="41363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defTabSz="866775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cs typeface="+mn-ea"/>
                <a:sym typeface="Arial" panose="020B0604020202020204" pitchFamily="34" charset="0"/>
              </a:rPr>
              <a:t>Loyalty Card</a:t>
            </a:r>
            <a:endParaRPr kumimoji="0" lang="en-GB" sz="24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sym typeface="Arial" panose="020B0604020202020204" pitchFamily="34" charset="0"/>
            </a:endParaRPr>
          </a:p>
        </p:txBody>
      </p:sp>
      <p:sp>
        <p:nvSpPr>
          <p:cNvPr id="28" name="Rectangle 45"/>
          <p:cNvSpPr/>
          <p:nvPr/>
        </p:nvSpPr>
        <p:spPr>
          <a:xfrm>
            <a:off x="2302694" y="2767674"/>
            <a:ext cx="3068929" cy="7140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defTabSz="86677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cs typeface="+mn-ea"/>
              </a:rPr>
              <a:t>More than half people don't use Loyalty Card</a:t>
            </a:r>
            <a:endParaRPr lang="zh-CN" altLang="en-US" sz="2000" dirty="0">
              <a:solidFill>
                <a:prstClr val="white">
                  <a:lumMod val="50000"/>
                </a:prstClr>
              </a:solidFill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TextBox 44"/>
          <p:cNvSpPr txBox="1"/>
          <p:nvPr/>
        </p:nvSpPr>
        <p:spPr>
          <a:xfrm>
            <a:off x="2293063" y="4173781"/>
            <a:ext cx="2229778" cy="41363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defTabSz="866775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cs typeface="+mn-ea"/>
                <a:sym typeface="Arial" panose="020B0604020202020204" pitchFamily="34" charset="0"/>
              </a:rPr>
              <a:t>Different Product</a:t>
            </a:r>
            <a:endParaRPr kumimoji="0" lang="en-GB" sz="24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sym typeface="Arial" panose="020B0604020202020204" pitchFamily="34" charset="0"/>
            </a:endParaRPr>
          </a:p>
        </p:txBody>
      </p:sp>
      <p:sp>
        <p:nvSpPr>
          <p:cNvPr id="30" name="Rectangle 45"/>
          <p:cNvSpPr/>
          <p:nvPr/>
        </p:nvSpPr>
        <p:spPr>
          <a:xfrm>
            <a:off x="2243299" y="4802941"/>
            <a:ext cx="3547900" cy="7140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defTabSz="86677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cs typeface="+mn-ea"/>
                <a:sym typeface="Arial" panose="020B0604020202020204" pitchFamily="34" charset="0"/>
              </a:rPr>
              <a:t>Customers don’t show obvious preference on different roasts.</a:t>
            </a:r>
            <a:endParaRPr lang="zh-CN" altLang="en-US" sz="2000" dirty="0">
              <a:solidFill>
                <a:prstClr val="white">
                  <a:lumMod val="50000"/>
                </a:prstClr>
              </a:solidFill>
              <a:cs typeface="+mn-ea"/>
              <a:sym typeface="Arial" panose="020B0604020202020204" pitchFamily="34" charset="0"/>
            </a:endParaRPr>
          </a:p>
        </p:txBody>
      </p:sp>
      <p:pic>
        <p:nvPicPr>
          <p:cNvPr id="3" name="Picture 2" descr="A screenshot of a graph&#10;&#10;AI-generated content may be incorrect.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406" y="1628424"/>
            <a:ext cx="4939005" cy="397880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7" grpId="0"/>
      <p:bldP spid="28" grpId="0"/>
      <p:bldP spid="29" grpId="0"/>
      <p:bldP spid="3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3864" y="486204"/>
            <a:ext cx="920752" cy="903200"/>
            <a:chOff x="6901441" y="3675258"/>
            <a:chExt cx="903200" cy="903200"/>
          </a:xfrm>
        </p:grpSpPr>
        <p:sp>
          <p:nvSpPr>
            <p:cNvPr id="16" name="Google Shape;915;p40"/>
            <p:cNvSpPr/>
            <p:nvPr/>
          </p:nvSpPr>
          <p:spPr>
            <a:xfrm>
              <a:off x="7197092" y="3869358"/>
              <a:ext cx="311900" cy="539867"/>
            </a:xfrm>
            <a:custGeom>
              <a:avLst/>
              <a:gdLst/>
              <a:ahLst/>
              <a:cxnLst/>
              <a:rect l="l" t="t" r="r" b="b"/>
              <a:pathLst>
                <a:path w="9357" h="16196" extrusionOk="0">
                  <a:moveTo>
                    <a:pt x="4806" y="597"/>
                  </a:moveTo>
                  <a:lnTo>
                    <a:pt x="5866" y="1027"/>
                  </a:lnTo>
                  <a:lnTo>
                    <a:pt x="4631" y="1027"/>
                  </a:lnTo>
                  <a:lnTo>
                    <a:pt x="4806" y="597"/>
                  </a:lnTo>
                  <a:close/>
                  <a:moveTo>
                    <a:pt x="6659" y="1537"/>
                  </a:moveTo>
                  <a:lnTo>
                    <a:pt x="5934" y="3296"/>
                  </a:lnTo>
                  <a:lnTo>
                    <a:pt x="4014" y="2504"/>
                  </a:lnTo>
                  <a:lnTo>
                    <a:pt x="4417" y="1537"/>
                  </a:lnTo>
                  <a:close/>
                  <a:moveTo>
                    <a:pt x="3853" y="1537"/>
                  </a:moveTo>
                  <a:lnTo>
                    <a:pt x="3450" y="2544"/>
                  </a:lnTo>
                  <a:cubicBezTo>
                    <a:pt x="3423" y="2611"/>
                    <a:pt x="3423" y="2679"/>
                    <a:pt x="3450" y="2745"/>
                  </a:cubicBezTo>
                  <a:cubicBezTo>
                    <a:pt x="3464" y="2799"/>
                    <a:pt x="3518" y="2853"/>
                    <a:pt x="3584" y="2879"/>
                  </a:cubicBezTo>
                  <a:lnTo>
                    <a:pt x="3732" y="2947"/>
                  </a:lnTo>
                  <a:lnTo>
                    <a:pt x="1866" y="3712"/>
                  </a:lnTo>
                  <a:lnTo>
                    <a:pt x="1598" y="1537"/>
                  </a:lnTo>
                  <a:close/>
                  <a:moveTo>
                    <a:pt x="4202" y="3309"/>
                  </a:moveTo>
                  <a:lnTo>
                    <a:pt x="4994" y="5229"/>
                  </a:lnTo>
                  <a:lnTo>
                    <a:pt x="3074" y="6021"/>
                  </a:lnTo>
                  <a:lnTo>
                    <a:pt x="2283" y="4101"/>
                  </a:lnTo>
                  <a:lnTo>
                    <a:pt x="4202" y="3309"/>
                  </a:lnTo>
                  <a:close/>
                  <a:moveTo>
                    <a:pt x="7760" y="1537"/>
                  </a:moveTo>
                  <a:lnTo>
                    <a:pt x="7169" y="6437"/>
                  </a:lnTo>
                  <a:lnTo>
                    <a:pt x="7155" y="6437"/>
                  </a:lnTo>
                  <a:lnTo>
                    <a:pt x="5290" y="5659"/>
                  </a:lnTo>
                  <a:lnTo>
                    <a:pt x="5424" y="5605"/>
                  </a:lnTo>
                  <a:cubicBezTo>
                    <a:pt x="5558" y="5551"/>
                    <a:pt x="5625" y="5390"/>
                    <a:pt x="5571" y="5269"/>
                  </a:cubicBezTo>
                  <a:lnTo>
                    <a:pt x="4779" y="3377"/>
                  </a:lnTo>
                  <a:lnTo>
                    <a:pt x="5974" y="3873"/>
                  </a:lnTo>
                  <a:cubicBezTo>
                    <a:pt x="6001" y="3887"/>
                    <a:pt x="6041" y="3887"/>
                    <a:pt x="6068" y="3887"/>
                  </a:cubicBezTo>
                  <a:cubicBezTo>
                    <a:pt x="6176" y="3887"/>
                    <a:pt x="6269" y="3833"/>
                    <a:pt x="6310" y="3726"/>
                  </a:cubicBezTo>
                  <a:lnTo>
                    <a:pt x="7223" y="1537"/>
                  </a:lnTo>
                  <a:close/>
                  <a:moveTo>
                    <a:pt x="4806" y="6021"/>
                  </a:moveTo>
                  <a:lnTo>
                    <a:pt x="6725" y="6813"/>
                  </a:lnTo>
                  <a:lnTo>
                    <a:pt x="5934" y="8732"/>
                  </a:lnTo>
                  <a:lnTo>
                    <a:pt x="4014" y="7941"/>
                  </a:lnTo>
                  <a:lnTo>
                    <a:pt x="4806" y="6021"/>
                  </a:lnTo>
                  <a:close/>
                  <a:moveTo>
                    <a:pt x="8807" y="1537"/>
                  </a:moveTo>
                  <a:lnTo>
                    <a:pt x="7182" y="14880"/>
                  </a:lnTo>
                  <a:cubicBezTo>
                    <a:pt x="7128" y="15310"/>
                    <a:pt x="6713" y="15686"/>
                    <a:pt x="6269" y="15686"/>
                  </a:cubicBezTo>
                  <a:lnTo>
                    <a:pt x="3088" y="15686"/>
                  </a:lnTo>
                  <a:cubicBezTo>
                    <a:pt x="2645" y="15686"/>
                    <a:pt x="2229" y="15310"/>
                    <a:pt x="2175" y="14880"/>
                  </a:cubicBezTo>
                  <a:lnTo>
                    <a:pt x="564" y="1537"/>
                  </a:lnTo>
                  <a:lnTo>
                    <a:pt x="1075" y="1537"/>
                  </a:lnTo>
                  <a:lnTo>
                    <a:pt x="2095" y="9901"/>
                  </a:lnTo>
                  <a:cubicBezTo>
                    <a:pt x="2108" y="10035"/>
                    <a:pt x="2229" y="10128"/>
                    <a:pt x="2349" y="10128"/>
                  </a:cubicBezTo>
                  <a:lnTo>
                    <a:pt x="2390" y="10128"/>
                  </a:lnTo>
                  <a:cubicBezTo>
                    <a:pt x="2524" y="10115"/>
                    <a:pt x="2632" y="9981"/>
                    <a:pt x="2605" y="9847"/>
                  </a:cubicBezTo>
                  <a:lnTo>
                    <a:pt x="1987" y="4746"/>
                  </a:lnTo>
                  <a:lnTo>
                    <a:pt x="1987" y="4746"/>
                  </a:lnTo>
                  <a:lnTo>
                    <a:pt x="2698" y="6450"/>
                  </a:lnTo>
                  <a:cubicBezTo>
                    <a:pt x="2739" y="6558"/>
                    <a:pt x="2832" y="6611"/>
                    <a:pt x="2940" y="6611"/>
                  </a:cubicBezTo>
                  <a:cubicBezTo>
                    <a:pt x="2967" y="6611"/>
                    <a:pt x="3008" y="6611"/>
                    <a:pt x="3034" y="6598"/>
                  </a:cubicBezTo>
                  <a:lnTo>
                    <a:pt x="4216" y="6101"/>
                  </a:lnTo>
                  <a:lnTo>
                    <a:pt x="3450" y="7980"/>
                  </a:lnTo>
                  <a:cubicBezTo>
                    <a:pt x="3423" y="8034"/>
                    <a:pt x="3423" y="8115"/>
                    <a:pt x="3450" y="8168"/>
                  </a:cubicBezTo>
                  <a:cubicBezTo>
                    <a:pt x="3464" y="8236"/>
                    <a:pt x="3518" y="8290"/>
                    <a:pt x="3584" y="8317"/>
                  </a:cubicBezTo>
                  <a:lnTo>
                    <a:pt x="5974" y="9310"/>
                  </a:lnTo>
                  <a:cubicBezTo>
                    <a:pt x="6001" y="9323"/>
                    <a:pt x="6041" y="9323"/>
                    <a:pt x="6068" y="9323"/>
                  </a:cubicBezTo>
                  <a:cubicBezTo>
                    <a:pt x="6176" y="9323"/>
                    <a:pt x="6269" y="9269"/>
                    <a:pt x="6310" y="9162"/>
                  </a:cubicBezTo>
                  <a:lnTo>
                    <a:pt x="7048" y="7390"/>
                  </a:lnTo>
                  <a:lnTo>
                    <a:pt x="6323" y="13323"/>
                  </a:lnTo>
                  <a:cubicBezTo>
                    <a:pt x="6215" y="13430"/>
                    <a:pt x="5665" y="13606"/>
                    <a:pt x="4685" y="13606"/>
                  </a:cubicBezTo>
                  <a:cubicBezTo>
                    <a:pt x="3692" y="13606"/>
                    <a:pt x="3142" y="13430"/>
                    <a:pt x="3034" y="13323"/>
                  </a:cubicBezTo>
                  <a:lnTo>
                    <a:pt x="2739" y="10867"/>
                  </a:lnTo>
                  <a:cubicBezTo>
                    <a:pt x="2714" y="10740"/>
                    <a:pt x="2604" y="10637"/>
                    <a:pt x="2468" y="10637"/>
                  </a:cubicBezTo>
                  <a:cubicBezTo>
                    <a:pt x="2460" y="10637"/>
                    <a:pt x="2452" y="10638"/>
                    <a:pt x="2444" y="10638"/>
                  </a:cubicBezTo>
                  <a:cubicBezTo>
                    <a:pt x="2310" y="10665"/>
                    <a:pt x="2202" y="10787"/>
                    <a:pt x="2215" y="10934"/>
                  </a:cubicBezTo>
                  <a:lnTo>
                    <a:pt x="2524" y="13444"/>
                  </a:lnTo>
                  <a:cubicBezTo>
                    <a:pt x="2524" y="13471"/>
                    <a:pt x="2537" y="13498"/>
                    <a:pt x="2551" y="13525"/>
                  </a:cubicBezTo>
                  <a:cubicBezTo>
                    <a:pt x="2793" y="14075"/>
                    <a:pt x="4121" y="14129"/>
                    <a:pt x="4685" y="14129"/>
                  </a:cubicBezTo>
                  <a:cubicBezTo>
                    <a:pt x="5236" y="14129"/>
                    <a:pt x="6564" y="14075"/>
                    <a:pt x="6806" y="13525"/>
                  </a:cubicBezTo>
                  <a:cubicBezTo>
                    <a:pt x="6820" y="13498"/>
                    <a:pt x="6833" y="13471"/>
                    <a:pt x="6833" y="13444"/>
                  </a:cubicBezTo>
                  <a:lnTo>
                    <a:pt x="8283" y="1537"/>
                  </a:lnTo>
                  <a:close/>
                  <a:moveTo>
                    <a:pt x="4672" y="1"/>
                  </a:moveTo>
                  <a:cubicBezTo>
                    <a:pt x="4638" y="1"/>
                    <a:pt x="4604" y="7"/>
                    <a:pt x="4578" y="21"/>
                  </a:cubicBezTo>
                  <a:cubicBezTo>
                    <a:pt x="4511" y="34"/>
                    <a:pt x="4457" y="87"/>
                    <a:pt x="4430" y="155"/>
                  </a:cubicBezTo>
                  <a:lnTo>
                    <a:pt x="4067" y="1027"/>
                  </a:lnTo>
                  <a:lnTo>
                    <a:pt x="269" y="1027"/>
                  </a:lnTo>
                  <a:cubicBezTo>
                    <a:pt x="189" y="1027"/>
                    <a:pt x="121" y="1054"/>
                    <a:pt x="67" y="1107"/>
                  </a:cubicBezTo>
                  <a:cubicBezTo>
                    <a:pt x="27" y="1175"/>
                    <a:pt x="1" y="1242"/>
                    <a:pt x="13" y="1322"/>
                  </a:cubicBezTo>
                  <a:lnTo>
                    <a:pt x="1665" y="14948"/>
                  </a:lnTo>
                  <a:cubicBezTo>
                    <a:pt x="1746" y="15632"/>
                    <a:pt x="2390" y="16196"/>
                    <a:pt x="3088" y="16196"/>
                  </a:cubicBezTo>
                  <a:lnTo>
                    <a:pt x="6269" y="16196"/>
                  </a:lnTo>
                  <a:cubicBezTo>
                    <a:pt x="6967" y="16196"/>
                    <a:pt x="7611" y="15632"/>
                    <a:pt x="7692" y="14948"/>
                  </a:cubicBezTo>
                  <a:lnTo>
                    <a:pt x="9344" y="1322"/>
                  </a:lnTo>
                  <a:cubicBezTo>
                    <a:pt x="9356" y="1242"/>
                    <a:pt x="9330" y="1175"/>
                    <a:pt x="9290" y="1107"/>
                  </a:cubicBezTo>
                  <a:cubicBezTo>
                    <a:pt x="9236" y="1054"/>
                    <a:pt x="9169" y="1027"/>
                    <a:pt x="9088" y="1027"/>
                  </a:cubicBezTo>
                  <a:lnTo>
                    <a:pt x="7209" y="1027"/>
                  </a:lnTo>
                  <a:cubicBezTo>
                    <a:pt x="7196" y="1014"/>
                    <a:pt x="7182" y="1014"/>
                    <a:pt x="7155" y="1000"/>
                  </a:cubicBezTo>
                  <a:lnTo>
                    <a:pt x="4766" y="21"/>
                  </a:lnTo>
                  <a:cubicBezTo>
                    <a:pt x="4739" y="7"/>
                    <a:pt x="4705" y="1"/>
                    <a:pt x="4672" y="1"/>
                  </a:cubicBezTo>
                  <a:close/>
                </a:path>
              </a:pathLst>
            </a:custGeom>
            <a:solidFill>
              <a:srgbClr val="78402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" name="Google Shape;928;p40"/>
            <p:cNvSpPr/>
            <p:nvPr/>
          </p:nvSpPr>
          <p:spPr>
            <a:xfrm>
              <a:off x="6901441" y="3675258"/>
              <a:ext cx="903200" cy="903200"/>
            </a:xfrm>
            <a:prstGeom prst="rect">
              <a:avLst/>
            </a:prstGeom>
            <a:noFill/>
            <a:ln w="19050" cap="flat" cmpd="sng">
              <a:solidFill>
                <a:srgbClr val="784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+mn-ea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0135213" y="588117"/>
            <a:ext cx="1468016" cy="177107"/>
            <a:chOff x="2992016" y="4030823"/>
            <a:chExt cx="1468016" cy="177107"/>
          </a:xfrm>
        </p:grpSpPr>
        <p:sp>
          <p:nvSpPr>
            <p:cNvPr id="21" name="Freeform 5"/>
            <p:cNvSpPr/>
            <p:nvPr/>
          </p:nvSpPr>
          <p:spPr bwMode="auto">
            <a:xfrm>
              <a:off x="2992016" y="4155808"/>
              <a:ext cx="1468016" cy="52122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19050" cap="flat">
              <a:solidFill>
                <a:srgbClr val="784027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/>
                <a:ea typeface="方正姚体" panose="02010601030101010101" charset="-122"/>
              </a:endParaRPr>
            </a:p>
          </p:txBody>
        </p:sp>
        <p:sp>
          <p:nvSpPr>
            <p:cNvPr id="22" name="Freeform 6"/>
            <p:cNvSpPr/>
            <p:nvPr/>
          </p:nvSpPr>
          <p:spPr bwMode="auto">
            <a:xfrm>
              <a:off x="2992016" y="4030823"/>
              <a:ext cx="1468016" cy="51590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19050" cap="flat">
              <a:solidFill>
                <a:srgbClr val="784027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/>
                <a:ea typeface="方正姚体" panose="02010601030101010101" charset="-122"/>
              </a:endParaRPr>
            </a:p>
          </p:txBody>
        </p:sp>
        <p:sp>
          <p:nvSpPr>
            <p:cNvPr id="23" name="Freeform 6"/>
            <p:cNvSpPr/>
            <p:nvPr/>
          </p:nvSpPr>
          <p:spPr bwMode="auto">
            <a:xfrm>
              <a:off x="2992016" y="4093315"/>
              <a:ext cx="1468016" cy="51590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19050" cap="flat">
              <a:solidFill>
                <a:srgbClr val="784027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/>
                <a:ea typeface="方正姚体" panose="02010601030101010101" charset="-122"/>
              </a:endParaRPr>
            </a:p>
          </p:txBody>
        </p:sp>
      </p:grpSp>
      <p:pic>
        <p:nvPicPr>
          <p:cNvPr id="3" name="Picture 2" descr="A screenshot of a computer&#10;&#10;AI-generated content may be incorrect.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4171" y="1976766"/>
            <a:ext cx="5028258" cy="306022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54625" y="2782244"/>
            <a:ext cx="5318448" cy="24161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866775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cs typeface="+mn-ea"/>
                <a:sym typeface="Arial" panose="020B0604020202020204" pitchFamily="34" charset="0"/>
              </a:rPr>
              <a:t>Sales Trend on Weekdays</a:t>
            </a:r>
            <a:endParaRPr kumimoji="0" lang="en-US" altLang="zh-CN" sz="18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cs typeface="+mn-ea"/>
              <a:sym typeface="Arial" panose="020B0604020202020204" pitchFamily="34" charset="0"/>
            </a:endParaRPr>
          </a:p>
          <a:p>
            <a:pPr marL="0" marR="0" lvl="0" indent="0" defTabSz="866775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8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cs typeface="+mn-ea"/>
              <a:sym typeface="Arial" panose="020B0604020202020204" pitchFamily="34" charset="0"/>
            </a:endParaRPr>
          </a:p>
          <a:p>
            <a:pPr defTabSz="86677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dirty="0">
                <a:solidFill>
                  <a:prstClr val="white">
                    <a:lumMod val="50000"/>
                  </a:prstClr>
                </a:solidFill>
                <a:cs typeface="+mn-ea"/>
              </a:rPr>
              <a:t>The busiest days are </a:t>
            </a:r>
            <a:r>
              <a:rPr lang="en-US" altLang="zh-CN" dirty="0" err="1">
                <a:solidFill>
                  <a:prstClr val="white">
                    <a:lumMod val="50000"/>
                  </a:prstClr>
                </a:solidFill>
                <a:cs typeface="+mn-ea"/>
              </a:rPr>
              <a:t>Wedesday</a:t>
            </a:r>
            <a:r>
              <a:rPr lang="en-US" altLang="zh-CN" dirty="0">
                <a:solidFill>
                  <a:prstClr val="white">
                    <a:lumMod val="50000"/>
                  </a:prstClr>
                </a:solidFill>
                <a:cs typeface="+mn-ea"/>
              </a:rPr>
              <a:t> and Saturday</a:t>
            </a:r>
            <a:r>
              <a:rPr lang="zh-CN" altLang="en-US" dirty="0">
                <a:solidFill>
                  <a:prstClr val="white">
                    <a:lumMod val="50000"/>
                  </a:prstClr>
                </a:solidFill>
                <a:cs typeface="+mn-ea"/>
              </a:rPr>
              <a:t>，</a:t>
            </a:r>
            <a:r>
              <a:rPr lang="en-US" altLang="zh-CN" dirty="0">
                <a:solidFill>
                  <a:prstClr val="white">
                    <a:lumMod val="50000"/>
                  </a:prstClr>
                </a:solidFill>
                <a:cs typeface="+mn-ea"/>
              </a:rPr>
              <a:t>most sales are recorded on Wedesday. On Thusday, the shop is not busy, the least sales are recorded on that day.</a:t>
            </a:r>
            <a:endParaRPr lang="zh-CN" altLang="en-US" dirty="0">
              <a:solidFill>
                <a:prstClr val="white">
                  <a:lumMod val="50000"/>
                </a:prstClr>
              </a:solidFill>
              <a:cs typeface="+mn-ea"/>
              <a:sym typeface="Arial" panose="020B0604020202020204" pitchFamily="34" charset="0"/>
            </a:endParaRPr>
          </a:p>
          <a:p>
            <a:pPr marL="0" marR="0" lvl="0" indent="0" defTabSz="866775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GB" altLang="zh-CN" sz="18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1848761" y="651132"/>
            <a:ext cx="36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784027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Action Plan</a:t>
            </a:r>
            <a:endParaRPr lang="zh-CN" altLang="en-US" sz="3200" dirty="0">
              <a:solidFill>
                <a:srgbClr val="784027"/>
              </a:solidFill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553864" y="486204"/>
            <a:ext cx="920752" cy="903200"/>
            <a:chOff x="1390306" y="3321022"/>
            <a:chExt cx="903200" cy="903200"/>
          </a:xfrm>
        </p:grpSpPr>
        <p:sp>
          <p:nvSpPr>
            <p:cNvPr id="13" name="Google Shape;373;p34"/>
            <p:cNvSpPr/>
            <p:nvPr/>
          </p:nvSpPr>
          <p:spPr>
            <a:xfrm>
              <a:off x="1390306" y="3321022"/>
              <a:ext cx="903200" cy="903200"/>
            </a:xfrm>
            <a:prstGeom prst="rect">
              <a:avLst/>
            </a:pr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grpSp>
          <p:nvGrpSpPr>
            <p:cNvPr id="14" name="Google Shape;748;p34"/>
            <p:cNvGrpSpPr/>
            <p:nvPr/>
          </p:nvGrpSpPr>
          <p:grpSpPr>
            <a:xfrm>
              <a:off x="1611891" y="3502355"/>
              <a:ext cx="460033" cy="540533"/>
              <a:chOff x="4686925" y="4076725"/>
              <a:chExt cx="345025" cy="405400"/>
            </a:xfrm>
            <a:solidFill>
              <a:srgbClr val="7E4F33"/>
            </a:solidFill>
          </p:grpSpPr>
          <p:sp>
            <p:nvSpPr>
              <p:cNvPr id="15" name="Google Shape;749;p34"/>
              <p:cNvSpPr/>
              <p:nvPr/>
            </p:nvSpPr>
            <p:spPr>
              <a:xfrm>
                <a:off x="4734900" y="4395400"/>
                <a:ext cx="18150" cy="229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919" extrusionOk="0">
                    <a:moveTo>
                      <a:pt x="430" y="0"/>
                    </a:moveTo>
                    <a:cubicBezTo>
                      <a:pt x="326" y="0"/>
                      <a:pt x="230" y="64"/>
                      <a:pt x="189" y="167"/>
                    </a:cubicBezTo>
                    <a:lnTo>
                      <a:pt x="54" y="569"/>
                    </a:lnTo>
                    <a:cubicBezTo>
                      <a:pt x="1" y="704"/>
                      <a:pt x="68" y="851"/>
                      <a:pt x="203" y="904"/>
                    </a:cubicBezTo>
                    <a:cubicBezTo>
                      <a:pt x="229" y="904"/>
                      <a:pt x="269" y="918"/>
                      <a:pt x="296" y="918"/>
                    </a:cubicBezTo>
                    <a:cubicBezTo>
                      <a:pt x="403" y="918"/>
                      <a:pt x="498" y="851"/>
                      <a:pt x="538" y="743"/>
                    </a:cubicBezTo>
                    <a:lnTo>
                      <a:pt x="686" y="341"/>
                    </a:lnTo>
                    <a:cubicBezTo>
                      <a:pt x="726" y="206"/>
                      <a:pt x="659" y="59"/>
                      <a:pt x="525" y="18"/>
                    </a:cubicBezTo>
                    <a:cubicBezTo>
                      <a:pt x="493" y="6"/>
                      <a:pt x="461" y="0"/>
                      <a:pt x="43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6" name="Google Shape;750;p34"/>
              <p:cNvSpPr/>
              <p:nvPr/>
            </p:nvSpPr>
            <p:spPr>
              <a:xfrm>
                <a:off x="4746325" y="4359700"/>
                <a:ext cx="1680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924" extrusionOk="0">
                    <a:moveTo>
                      <a:pt x="381" y="0"/>
                    </a:moveTo>
                    <a:cubicBezTo>
                      <a:pt x="265" y="0"/>
                      <a:pt x="168" y="76"/>
                      <a:pt x="134" y="199"/>
                    </a:cubicBezTo>
                    <a:lnTo>
                      <a:pt x="41" y="601"/>
                    </a:lnTo>
                    <a:cubicBezTo>
                      <a:pt x="0" y="748"/>
                      <a:pt x="81" y="883"/>
                      <a:pt x="229" y="923"/>
                    </a:cubicBezTo>
                    <a:lnTo>
                      <a:pt x="283" y="923"/>
                    </a:lnTo>
                    <a:cubicBezTo>
                      <a:pt x="403" y="923"/>
                      <a:pt x="510" y="856"/>
                      <a:pt x="537" y="736"/>
                    </a:cubicBezTo>
                    <a:lnTo>
                      <a:pt x="644" y="319"/>
                    </a:lnTo>
                    <a:cubicBezTo>
                      <a:pt x="671" y="185"/>
                      <a:pt x="591" y="38"/>
                      <a:pt x="457" y="11"/>
                    </a:cubicBezTo>
                    <a:cubicBezTo>
                      <a:pt x="431" y="4"/>
                      <a:pt x="405" y="0"/>
                      <a:pt x="38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7" name="Google Shape;751;p34"/>
              <p:cNvSpPr/>
              <p:nvPr/>
            </p:nvSpPr>
            <p:spPr>
              <a:xfrm>
                <a:off x="4754375" y="4323250"/>
                <a:ext cx="15450" cy="23300"/>
              </a:xfrm>
              <a:custGeom>
                <a:avLst/>
                <a:gdLst/>
                <a:ahLst/>
                <a:cxnLst/>
                <a:rect l="l" t="t" r="r" b="b"/>
                <a:pathLst>
                  <a:path w="618" h="932" extrusionOk="0">
                    <a:moveTo>
                      <a:pt x="327" y="0"/>
                    </a:moveTo>
                    <a:cubicBezTo>
                      <a:pt x="203" y="0"/>
                      <a:pt x="105" y="89"/>
                      <a:pt x="81" y="220"/>
                    </a:cubicBezTo>
                    <a:lnTo>
                      <a:pt x="14" y="636"/>
                    </a:lnTo>
                    <a:cubicBezTo>
                      <a:pt x="0" y="784"/>
                      <a:pt x="95" y="905"/>
                      <a:pt x="242" y="932"/>
                    </a:cubicBezTo>
                    <a:lnTo>
                      <a:pt x="269" y="932"/>
                    </a:lnTo>
                    <a:cubicBezTo>
                      <a:pt x="403" y="932"/>
                      <a:pt x="510" y="837"/>
                      <a:pt x="524" y="717"/>
                    </a:cubicBezTo>
                    <a:lnTo>
                      <a:pt x="591" y="287"/>
                    </a:lnTo>
                    <a:cubicBezTo>
                      <a:pt x="618" y="153"/>
                      <a:pt x="510" y="19"/>
                      <a:pt x="376" y="5"/>
                    </a:cubicBezTo>
                    <a:cubicBezTo>
                      <a:pt x="359" y="2"/>
                      <a:pt x="343" y="0"/>
                      <a:pt x="32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8" name="Google Shape;752;p34"/>
              <p:cNvSpPr/>
              <p:nvPr/>
            </p:nvSpPr>
            <p:spPr>
              <a:xfrm>
                <a:off x="4758750" y="4286125"/>
                <a:ext cx="13775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941" extrusionOk="0">
                    <a:moveTo>
                      <a:pt x="296" y="0"/>
                    </a:moveTo>
                    <a:cubicBezTo>
                      <a:pt x="161" y="0"/>
                      <a:pt x="40" y="108"/>
                      <a:pt x="27" y="242"/>
                    </a:cubicBezTo>
                    <a:lnTo>
                      <a:pt x="13" y="672"/>
                    </a:lnTo>
                    <a:cubicBezTo>
                      <a:pt x="0" y="819"/>
                      <a:pt x="108" y="940"/>
                      <a:pt x="255" y="940"/>
                    </a:cubicBezTo>
                    <a:lnTo>
                      <a:pt x="269" y="940"/>
                    </a:lnTo>
                    <a:cubicBezTo>
                      <a:pt x="403" y="940"/>
                      <a:pt x="523" y="833"/>
                      <a:pt x="523" y="698"/>
                    </a:cubicBezTo>
                    <a:lnTo>
                      <a:pt x="550" y="269"/>
                    </a:lnTo>
                    <a:cubicBezTo>
                      <a:pt x="550" y="135"/>
                      <a:pt x="443" y="13"/>
                      <a:pt x="29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9" name="Google Shape;753;p34"/>
              <p:cNvSpPr/>
              <p:nvPr/>
            </p:nvSpPr>
            <p:spPr>
              <a:xfrm>
                <a:off x="4758750" y="4249175"/>
                <a:ext cx="1377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942" extrusionOk="0">
                    <a:moveTo>
                      <a:pt x="278" y="1"/>
                    </a:moveTo>
                    <a:cubicBezTo>
                      <a:pt x="271" y="1"/>
                      <a:pt x="263" y="1"/>
                      <a:pt x="255" y="2"/>
                    </a:cubicBezTo>
                    <a:cubicBezTo>
                      <a:pt x="108" y="2"/>
                      <a:pt x="0" y="122"/>
                      <a:pt x="13" y="270"/>
                    </a:cubicBezTo>
                    <a:cubicBezTo>
                      <a:pt x="13" y="405"/>
                      <a:pt x="27" y="552"/>
                      <a:pt x="27" y="686"/>
                    </a:cubicBezTo>
                    <a:cubicBezTo>
                      <a:pt x="27" y="820"/>
                      <a:pt x="147" y="941"/>
                      <a:pt x="282" y="941"/>
                    </a:cubicBezTo>
                    <a:lnTo>
                      <a:pt x="296" y="941"/>
                    </a:lnTo>
                    <a:cubicBezTo>
                      <a:pt x="443" y="928"/>
                      <a:pt x="550" y="807"/>
                      <a:pt x="550" y="673"/>
                    </a:cubicBezTo>
                    <a:cubicBezTo>
                      <a:pt x="537" y="525"/>
                      <a:pt x="537" y="378"/>
                      <a:pt x="523" y="243"/>
                    </a:cubicBezTo>
                    <a:cubicBezTo>
                      <a:pt x="511" y="104"/>
                      <a:pt x="403" y="1"/>
                      <a:pt x="27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0" name="Google Shape;754;p34"/>
              <p:cNvSpPr/>
              <p:nvPr/>
            </p:nvSpPr>
            <p:spPr>
              <a:xfrm>
                <a:off x="4754375" y="4212200"/>
                <a:ext cx="15450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618" h="930" extrusionOk="0">
                    <a:moveTo>
                      <a:pt x="284" y="0"/>
                    </a:moveTo>
                    <a:cubicBezTo>
                      <a:pt x="270" y="0"/>
                      <a:pt x="256" y="1"/>
                      <a:pt x="242" y="4"/>
                    </a:cubicBezTo>
                    <a:cubicBezTo>
                      <a:pt x="95" y="17"/>
                      <a:pt x="0" y="151"/>
                      <a:pt x="14" y="300"/>
                    </a:cubicBezTo>
                    <a:lnTo>
                      <a:pt x="81" y="715"/>
                    </a:lnTo>
                    <a:cubicBezTo>
                      <a:pt x="95" y="849"/>
                      <a:pt x="215" y="930"/>
                      <a:pt x="336" y="930"/>
                    </a:cubicBezTo>
                    <a:lnTo>
                      <a:pt x="376" y="930"/>
                    </a:lnTo>
                    <a:cubicBezTo>
                      <a:pt x="510" y="917"/>
                      <a:pt x="618" y="783"/>
                      <a:pt x="591" y="635"/>
                    </a:cubicBezTo>
                    <a:lnTo>
                      <a:pt x="537" y="219"/>
                    </a:lnTo>
                    <a:cubicBezTo>
                      <a:pt x="513" y="99"/>
                      <a:pt x="403" y="0"/>
                      <a:pt x="2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1" name="Google Shape;755;p34"/>
              <p:cNvSpPr/>
              <p:nvPr/>
            </p:nvSpPr>
            <p:spPr>
              <a:xfrm>
                <a:off x="4746325" y="4175800"/>
                <a:ext cx="16800" cy="2342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937" extrusionOk="0">
                    <a:moveTo>
                      <a:pt x="293" y="1"/>
                    </a:moveTo>
                    <a:cubicBezTo>
                      <a:pt x="272" y="1"/>
                      <a:pt x="250" y="4"/>
                      <a:pt x="229" y="10"/>
                    </a:cubicBezTo>
                    <a:cubicBezTo>
                      <a:pt x="81" y="50"/>
                      <a:pt x="0" y="184"/>
                      <a:pt x="41" y="319"/>
                    </a:cubicBezTo>
                    <a:lnTo>
                      <a:pt x="134" y="735"/>
                    </a:lnTo>
                    <a:cubicBezTo>
                      <a:pt x="175" y="856"/>
                      <a:pt x="269" y="936"/>
                      <a:pt x="390" y="936"/>
                    </a:cubicBezTo>
                    <a:cubicBezTo>
                      <a:pt x="417" y="936"/>
                      <a:pt x="430" y="923"/>
                      <a:pt x="457" y="923"/>
                    </a:cubicBezTo>
                    <a:cubicBezTo>
                      <a:pt x="591" y="882"/>
                      <a:pt x="671" y="748"/>
                      <a:pt x="644" y="614"/>
                    </a:cubicBezTo>
                    <a:lnTo>
                      <a:pt x="537" y="198"/>
                    </a:lnTo>
                    <a:cubicBezTo>
                      <a:pt x="504" y="86"/>
                      <a:pt x="404" y="1"/>
                      <a:pt x="29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2" name="Google Shape;756;p34"/>
              <p:cNvSpPr/>
              <p:nvPr/>
            </p:nvSpPr>
            <p:spPr>
              <a:xfrm>
                <a:off x="4734900" y="4140525"/>
                <a:ext cx="18150" cy="2280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912" extrusionOk="0">
                    <a:moveTo>
                      <a:pt x="281" y="0"/>
                    </a:moveTo>
                    <a:cubicBezTo>
                      <a:pt x="255" y="0"/>
                      <a:pt x="229" y="4"/>
                      <a:pt x="203" y="11"/>
                    </a:cubicBezTo>
                    <a:cubicBezTo>
                      <a:pt x="68" y="65"/>
                      <a:pt x="1" y="213"/>
                      <a:pt x="54" y="348"/>
                    </a:cubicBezTo>
                    <a:cubicBezTo>
                      <a:pt x="95" y="482"/>
                      <a:pt x="149" y="616"/>
                      <a:pt x="189" y="736"/>
                    </a:cubicBezTo>
                    <a:cubicBezTo>
                      <a:pt x="229" y="844"/>
                      <a:pt x="323" y="911"/>
                      <a:pt x="430" y="911"/>
                    </a:cubicBezTo>
                    <a:cubicBezTo>
                      <a:pt x="457" y="911"/>
                      <a:pt x="498" y="911"/>
                      <a:pt x="525" y="897"/>
                    </a:cubicBezTo>
                    <a:cubicBezTo>
                      <a:pt x="659" y="858"/>
                      <a:pt x="726" y="709"/>
                      <a:pt x="686" y="575"/>
                    </a:cubicBezTo>
                    <a:cubicBezTo>
                      <a:pt x="632" y="441"/>
                      <a:pt x="591" y="307"/>
                      <a:pt x="538" y="172"/>
                    </a:cubicBezTo>
                    <a:cubicBezTo>
                      <a:pt x="494" y="64"/>
                      <a:pt x="390" y="0"/>
                      <a:pt x="28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3" name="Google Shape;757;p34"/>
              <p:cNvSpPr/>
              <p:nvPr/>
            </p:nvSpPr>
            <p:spPr>
              <a:xfrm>
                <a:off x="4965800" y="4395400"/>
                <a:ext cx="18150" cy="229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919" extrusionOk="0">
                    <a:moveTo>
                      <a:pt x="297" y="0"/>
                    </a:moveTo>
                    <a:cubicBezTo>
                      <a:pt x="266" y="0"/>
                      <a:pt x="234" y="6"/>
                      <a:pt x="202" y="18"/>
                    </a:cubicBezTo>
                    <a:cubicBezTo>
                      <a:pt x="68" y="59"/>
                      <a:pt x="0" y="206"/>
                      <a:pt x="54" y="341"/>
                    </a:cubicBezTo>
                    <a:lnTo>
                      <a:pt x="188" y="743"/>
                    </a:lnTo>
                    <a:cubicBezTo>
                      <a:pt x="229" y="851"/>
                      <a:pt x="336" y="918"/>
                      <a:pt x="430" y="918"/>
                    </a:cubicBezTo>
                    <a:cubicBezTo>
                      <a:pt x="471" y="918"/>
                      <a:pt x="498" y="904"/>
                      <a:pt x="524" y="904"/>
                    </a:cubicBezTo>
                    <a:cubicBezTo>
                      <a:pt x="659" y="851"/>
                      <a:pt x="725" y="704"/>
                      <a:pt x="685" y="569"/>
                    </a:cubicBezTo>
                    <a:lnTo>
                      <a:pt x="537" y="167"/>
                    </a:lnTo>
                    <a:cubicBezTo>
                      <a:pt x="496" y="64"/>
                      <a:pt x="400" y="0"/>
                      <a:pt x="29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4" name="Google Shape;758;p34"/>
              <p:cNvSpPr/>
              <p:nvPr/>
            </p:nvSpPr>
            <p:spPr>
              <a:xfrm>
                <a:off x="4955725" y="4359700"/>
                <a:ext cx="1680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924" extrusionOk="0">
                    <a:moveTo>
                      <a:pt x="291" y="0"/>
                    </a:moveTo>
                    <a:cubicBezTo>
                      <a:pt x="267" y="0"/>
                      <a:pt x="241" y="4"/>
                      <a:pt x="215" y="11"/>
                    </a:cubicBezTo>
                    <a:cubicBezTo>
                      <a:pt x="81" y="38"/>
                      <a:pt x="1" y="185"/>
                      <a:pt x="27" y="319"/>
                    </a:cubicBezTo>
                    <a:lnTo>
                      <a:pt x="135" y="736"/>
                    </a:lnTo>
                    <a:cubicBezTo>
                      <a:pt x="162" y="856"/>
                      <a:pt x="269" y="923"/>
                      <a:pt x="390" y="923"/>
                    </a:cubicBezTo>
                    <a:lnTo>
                      <a:pt x="457" y="923"/>
                    </a:lnTo>
                    <a:cubicBezTo>
                      <a:pt x="591" y="883"/>
                      <a:pt x="672" y="748"/>
                      <a:pt x="645" y="601"/>
                    </a:cubicBezTo>
                    <a:lnTo>
                      <a:pt x="538" y="199"/>
                    </a:lnTo>
                    <a:cubicBezTo>
                      <a:pt x="505" y="76"/>
                      <a:pt x="408" y="0"/>
                      <a:pt x="29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5" name="Google Shape;759;p34"/>
              <p:cNvSpPr/>
              <p:nvPr/>
            </p:nvSpPr>
            <p:spPr>
              <a:xfrm>
                <a:off x="4949025" y="4323250"/>
                <a:ext cx="15450" cy="23300"/>
              </a:xfrm>
              <a:custGeom>
                <a:avLst/>
                <a:gdLst/>
                <a:ahLst/>
                <a:cxnLst/>
                <a:rect l="l" t="t" r="r" b="b"/>
                <a:pathLst>
                  <a:path w="618" h="932" extrusionOk="0">
                    <a:moveTo>
                      <a:pt x="292" y="0"/>
                    </a:moveTo>
                    <a:cubicBezTo>
                      <a:pt x="275" y="0"/>
                      <a:pt x="259" y="2"/>
                      <a:pt x="242" y="5"/>
                    </a:cubicBezTo>
                    <a:cubicBezTo>
                      <a:pt x="108" y="19"/>
                      <a:pt x="0" y="153"/>
                      <a:pt x="27" y="287"/>
                    </a:cubicBezTo>
                    <a:lnTo>
                      <a:pt x="95" y="717"/>
                    </a:lnTo>
                    <a:cubicBezTo>
                      <a:pt x="108" y="837"/>
                      <a:pt x="215" y="932"/>
                      <a:pt x="349" y="932"/>
                    </a:cubicBezTo>
                    <a:lnTo>
                      <a:pt x="390" y="932"/>
                    </a:lnTo>
                    <a:cubicBezTo>
                      <a:pt x="524" y="905"/>
                      <a:pt x="618" y="784"/>
                      <a:pt x="605" y="636"/>
                    </a:cubicBezTo>
                    <a:lnTo>
                      <a:pt x="537" y="220"/>
                    </a:lnTo>
                    <a:cubicBezTo>
                      <a:pt x="526" y="89"/>
                      <a:pt x="419" y="0"/>
                      <a:pt x="29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6" name="Google Shape;760;p34"/>
              <p:cNvSpPr/>
              <p:nvPr/>
            </p:nvSpPr>
            <p:spPr>
              <a:xfrm>
                <a:off x="4946325" y="4286125"/>
                <a:ext cx="13800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552" h="941" extrusionOk="0">
                    <a:moveTo>
                      <a:pt x="256" y="0"/>
                    </a:moveTo>
                    <a:cubicBezTo>
                      <a:pt x="108" y="13"/>
                      <a:pt x="1" y="135"/>
                      <a:pt x="15" y="269"/>
                    </a:cubicBezTo>
                    <a:lnTo>
                      <a:pt x="28" y="698"/>
                    </a:lnTo>
                    <a:cubicBezTo>
                      <a:pt x="42" y="833"/>
                      <a:pt x="149" y="940"/>
                      <a:pt x="283" y="940"/>
                    </a:cubicBezTo>
                    <a:lnTo>
                      <a:pt x="296" y="940"/>
                    </a:lnTo>
                    <a:cubicBezTo>
                      <a:pt x="444" y="940"/>
                      <a:pt x="552" y="819"/>
                      <a:pt x="552" y="672"/>
                    </a:cubicBezTo>
                    <a:lnTo>
                      <a:pt x="525" y="242"/>
                    </a:lnTo>
                    <a:cubicBezTo>
                      <a:pt x="525" y="108"/>
                      <a:pt x="403" y="0"/>
                      <a:pt x="25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7" name="Google Shape;761;p34"/>
              <p:cNvSpPr/>
              <p:nvPr/>
            </p:nvSpPr>
            <p:spPr>
              <a:xfrm>
                <a:off x="4946325" y="4249175"/>
                <a:ext cx="1380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552" h="942" extrusionOk="0">
                    <a:moveTo>
                      <a:pt x="284" y="1"/>
                    </a:moveTo>
                    <a:cubicBezTo>
                      <a:pt x="148" y="1"/>
                      <a:pt x="41" y="104"/>
                      <a:pt x="28" y="243"/>
                    </a:cubicBezTo>
                    <a:cubicBezTo>
                      <a:pt x="15" y="378"/>
                      <a:pt x="15" y="525"/>
                      <a:pt x="15" y="673"/>
                    </a:cubicBezTo>
                    <a:cubicBezTo>
                      <a:pt x="1" y="807"/>
                      <a:pt x="108" y="928"/>
                      <a:pt x="256" y="941"/>
                    </a:cubicBezTo>
                    <a:lnTo>
                      <a:pt x="269" y="941"/>
                    </a:lnTo>
                    <a:cubicBezTo>
                      <a:pt x="403" y="941"/>
                      <a:pt x="525" y="820"/>
                      <a:pt x="525" y="686"/>
                    </a:cubicBezTo>
                    <a:cubicBezTo>
                      <a:pt x="525" y="552"/>
                      <a:pt x="538" y="405"/>
                      <a:pt x="552" y="270"/>
                    </a:cubicBezTo>
                    <a:cubicBezTo>
                      <a:pt x="552" y="122"/>
                      <a:pt x="444" y="2"/>
                      <a:pt x="310" y="2"/>
                    </a:cubicBezTo>
                    <a:cubicBezTo>
                      <a:pt x="301" y="1"/>
                      <a:pt x="293" y="1"/>
                      <a:pt x="28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8" name="Google Shape;762;p34"/>
              <p:cNvSpPr/>
              <p:nvPr/>
            </p:nvSpPr>
            <p:spPr>
              <a:xfrm>
                <a:off x="4949025" y="4212200"/>
                <a:ext cx="15450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618" h="930" extrusionOk="0">
                    <a:moveTo>
                      <a:pt x="344" y="0"/>
                    </a:moveTo>
                    <a:cubicBezTo>
                      <a:pt x="215" y="0"/>
                      <a:pt x="106" y="99"/>
                      <a:pt x="95" y="219"/>
                    </a:cubicBezTo>
                    <a:lnTo>
                      <a:pt x="27" y="635"/>
                    </a:lnTo>
                    <a:cubicBezTo>
                      <a:pt x="0" y="783"/>
                      <a:pt x="108" y="917"/>
                      <a:pt x="242" y="930"/>
                    </a:cubicBezTo>
                    <a:lnTo>
                      <a:pt x="283" y="930"/>
                    </a:lnTo>
                    <a:cubicBezTo>
                      <a:pt x="403" y="930"/>
                      <a:pt x="524" y="849"/>
                      <a:pt x="537" y="715"/>
                    </a:cubicBezTo>
                    <a:lnTo>
                      <a:pt x="605" y="300"/>
                    </a:lnTo>
                    <a:cubicBezTo>
                      <a:pt x="618" y="151"/>
                      <a:pt x="524" y="17"/>
                      <a:pt x="390" y="4"/>
                    </a:cubicBezTo>
                    <a:cubicBezTo>
                      <a:pt x="374" y="1"/>
                      <a:pt x="359" y="0"/>
                      <a:pt x="34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" name="Google Shape;763;p34"/>
              <p:cNvSpPr/>
              <p:nvPr/>
            </p:nvSpPr>
            <p:spPr>
              <a:xfrm>
                <a:off x="4955725" y="4175800"/>
                <a:ext cx="16800" cy="2342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937" extrusionOk="0">
                    <a:moveTo>
                      <a:pt x="388" y="1"/>
                    </a:moveTo>
                    <a:cubicBezTo>
                      <a:pt x="269" y="1"/>
                      <a:pt x="169" y="86"/>
                      <a:pt x="135" y="198"/>
                    </a:cubicBezTo>
                    <a:lnTo>
                      <a:pt x="27" y="614"/>
                    </a:lnTo>
                    <a:cubicBezTo>
                      <a:pt x="1" y="748"/>
                      <a:pt x="81" y="882"/>
                      <a:pt x="215" y="923"/>
                    </a:cubicBezTo>
                    <a:cubicBezTo>
                      <a:pt x="242" y="923"/>
                      <a:pt x="269" y="936"/>
                      <a:pt x="283" y="936"/>
                    </a:cubicBezTo>
                    <a:cubicBezTo>
                      <a:pt x="403" y="936"/>
                      <a:pt x="511" y="856"/>
                      <a:pt x="538" y="735"/>
                    </a:cubicBezTo>
                    <a:lnTo>
                      <a:pt x="632" y="319"/>
                    </a:lnTo>
                    <a:cubicBezTo>
                      <a:pt x="672" y="184"/>
                      <a:pt x="591" y="50"/>
                      <a:pt x="457" y="10"/>
                    </a:cubicBezTo>
                    <a:cubicBezTo>
                      <a:pt x="433" y="4"/>
                      <a:pt x="410" y="1"/>
                      <a:pt x="38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" name="Google Shape;764;p34"/>
              <p:cNvSpPr/>
              <p:nvPr/>
            </p:nvSpPr>
            <p:spPr>
              <a:xfrm>
                <a:off x="4965800" y="4140525"/>
                <a:ext cx="18150" cy="2280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912" extrusionOk="0">
                    <a:moveTo>
                      <a:pt x="446" y="0"/>
                    </a:moveTo>
                    <a:cubicBezTo>
                      <a:pt x="336" y="0"/>
                      <a:pt x="232" y="64"/>
                      <a:pt x="188" y="172"/>
                    </a:cubicBezTo>
                    <a:cubicBezTo>
                      <a:pt x="149" y="307"/>
                      <a:pt x="95" y="441"/>
                      <a:pt x="54" y="575"/>
                    </a:cubicBezTo>
                    <a:cubicBezTo>
                      <a:pt x="0" y="709"/>
                      <a:pt x="68" y="858"/>
                      <a:pt x="215" y="897"/>
                    </a:cubicBezTo>
                    <a:cubicBezTo>
                      <a:pt x="242" y="911"/>
                      <a:pt x="269" y="911"/>
                      <a:pt x="296" y="911"/>
                    </a:cubicBezTo>
                    <a:cubicBezTo>
                      <a:pt x="403" y="911"/>
                      <a:pt x="498" y="844"/>
                      <a:pt x="537" y="736"/>
                    </a:cubicBezTo>
                    <a:cubicBezTo>
                      <a:pt x="578" y="616"/>
                      <a:pt x="632" y="482"/>
                      <a:pt x="672" y="348"/>
                    </a:cubicBezTo>
                    <a:cubicBezTo>
                      <a:pt x="725" y="213"/>
                      <a:pt x="659" y="65"/>
                      <a:pt x="524" y="11"/>
                    </a:cubicBezTo>
                    <a:cubicBezTo>
                      <a:pt x="498" y="4"/>
                      <a:pt x="472" y="0"/>
                      <a:pt x="4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1" name="Google Shape;765;p34"/>
              <p:cNvSpPr/>
              <p:nvPr/>
            </p:nvSpPr>
            <p:spPr>
              <a:xfrm>
                <a:off x="4686925" y="4076725"/>
                <a:ext cx="345025" cy="405400"/>
              </a:xfrm>
              <a:custGeom>
                <a:avLst/>
                <a:gdLst/>
                <a:ahLst/>
                <a:cxnLst/>
                <a:rect l="l" t="t" r="r" b="b"/>
                <a:pathLst>
                  <a:path w="13801" h="16216" extrusionOk="0">
                    <a:moveTo>
                      <a:pt x="11827" y="523"/>
                    </a:moveTo>
                    <a:lnTo>
                      <a:pt x="11827" y="1382"/>
                    </a:lnTo>
                    <a:lnTo>
                      <a:pt x="2752" y="1382"/>
                    </a:lnTo>
                    <a:cubicBezTo>
                      <a:pt x="2605" y="1382"/>
                      <a:pt x="2497" y="1503"/>
                      <a:pt x="2497" y="1638"/>
                    </a:cubicBezTo>
                    <a:cubicBezTo>
                      <a:pt x="2497" y="1785"/>
                      <a:pt x="2605" y="1906"/>
                      <a:pt x="2752" y="1906"/>
                    </a:cubicBezTo>
                    <a:lnTo>
                      <a:pt x="11921" y="1906"/>
                    </a:lnTo>
                    <a:cubicBezTo>
                      <a:pt x="13720" y="5785"/>
                      <a:pt x="13747" y="10215"/>
                      <a:pt x="12002" y="14122"/>
                    </a:cubicBezTo>
                    <a:cubicBezTo>
                      <a:pt x="11961" y="14122"/>
                      <a:pt x="11921" y="14135"/>
                      <a:pt x="11894" y="14149"/>
                    </a:cubicBezTo>
                    <a:cubicBezTo>
                      <a:pt x="11760" y="14215"/>
                      <a:pt x="11706" y="14363"/>
                      <a:pt x="11760" y="14498"/>
                    </a:cubicBezTo>
                    <a:lnTo>
                      <a:pt x="11827" y="14632"/>
                    </a:lnTo>
                    <a:lnTo>
                      <a:pt x="11827" y="15692"/>
                    </a:lnTo>
                    <a:lnTo>
                      <a:pt x="1973" y="15692"/>
                    </a:lnTo>
                    <a:lnTo>
                      <a:pt x="1973" y="14833"/>
                    </a:lnTo>
                    <a:lnTo>
                      <a:pt x="11048" y="14833"/>
                    </a:lnTo>
                    <a:cubicBezTo>
                      <a:pt x="11196" y="14833"/>
                      <a:pt x="11316" y="14712"/>
                      <a:pt x="11316" y="14578"/>
                    </a:cubicBezTo>
                    <a:cubicBezTo>
                      <a:pt x="11316" y="14430"/>
                      <a:pt x="11196" y="14310"/>
                      <a:pt x="11048" y="14310"/>
                    </a:cubicBezTo>
                    <a:lnTo>
                      <a:pt x="1880" y="14310"/>
                    </a:lnTo>
                    <a:cubicBezTo>
                      <a:pt x="81" y="10417"/>
                      <a:pt x="54" y="6000"/>
                      <a:pt x="1799" y="2094"/>
                    </a:cubicBezTo>
                    <a:cubicBezTo>
                      <a:pt x="1839" y="2094"/>
                      <a:pt x="1880" y="2080"/>
                      <a:pt x="1920" y="2067"/>
                    </a:cubicBezTo>
                    <a:cubicBezTo>
                      <a:pt x="2041" y="2000"/>
                      <a:pt x="2095" y="1852"/>
                      <a:pt x="2041" y="1718"/>
                    </a:cubicBezTo>
                    <a:lnTo>
                      <a:pt x="1973" y="1584"/>
                    </a:lnTo>
                    <a:lnTo>
                      <a:pt x="1973" y="523"/>
                    </a:lnTo>
                    <a:close/>
                    <a:moveTo>
                      <a:pt x="1719" y="0"/>
                    </a:moveTo>
                    <a:cubicBezTo>
                      <a:pt x="1571" y="0"/>
                      <a:pt x="1463" y="120"/>
                      <a:pt x="1463" y="268"/>
                    </a:cubicBezTo>
                    <a:lnTo>
                      <a:pt x="1463" y="1584"/>
                    </a:lnTo>
                    <a:cubicBezTo>
                      <a:pt x="511" y="3610"/>
                      <a:pt x="1" y="5866"/>
                      <a:pt x="1" y="8108"/>
                    </a:cubicBezTo>
                    <a:cubicBezTo>
                      <a:pt x="1" y="10349"/>
                      <a:pt x="511" y="12604"/>
                      <a:pt x="1463" y="14632"/>
                    </a:cubicBezTo>
                    <a:lnTo>
                      <a:pt x="1463" y="15947"/>
                    </a:lnTo>
                    <a:cubicBezTo>
                      <a:pt x="1463" y="16095"/>
                      <a:pt x="1571" y="16216"/>
                      <a:pt x="1719" y="16216"/>
                    </a:cubicBezTo>
                    <a:lnTo>
                      <a:pt x="12082" y="16216"/>
                    </a:lnTo>
                    <a:cubicBezTo>
                      <a:pt x="12229" y="16216"/>
                      <a:pt x="12351" y="16095"/>
                      <a:pt x="12351" y="15947"/>
                    </a:cubicBezTo>
                    <a:lnTo>
                      <a:pt x="12351" y="14632"/>
                    </a:lnTo>
                    <a:cubicBezTo>
                      <a:pt x="13290" y="12604"/>
                      <a:pt x="13800" y="10349"/>
                      <a:pt x="13800" y="8108"/>
                    </a:cubicBezTo>
                    <a:cubicBezTo>
                      <a:pt x="13800" y="5866"/>
                      <a:pt x="13290" y="3610"/>
                      <a:pt x="12351" y="1584"/>
                    </a:cubicBezTo>
                    <a:lnTo>
                      <a:pt x="12351" y="268"/>
                    </a:lnTo>
                    <a:cubicBezTo>
                      <a:pt x="12351" y="120"/>
                      <a:pt x="12229" y="0"/>
                      <a:pt x="120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2" name="Google Shape;766;p34"/>
              <p:cNvSpPr/>
              <p:nvPr/>
            </p:nvSpPr>
            <p:spPr>
              <a:xfrm>
                <a:off x="4798350" y="4219750"/>
                <a:ext cx="120825" cy="119425"/>
              </a:xfrm>
              <a:custGeom>
                <a:avLst/>
                <a:gdLst/>
                <a:ahLst/>
                <a:cxnLst/>
                <a:rect l="l" t="t" r="r" b="b"/>
                <a:pathLst>
                  <a:path w="4833" h="4777" extrusionOk="0">
                    <a:moveTo>
                      <a:pt x="1732" y="515"/>
                    </a:moveTo>
                    <a:cubicBezTo>
                      <a:pt x="1887" y="515"/>
                      <a:pt x="2038" y="526"/>
                      <a:pt x="2188" y="547"/>
                    </a:cubicBezTo>
                    <a:lnTo>
                      <a:pt x="2188" y="1756"/>
                    </a:lnTo>
                    <a:lnTo>
                      <a:pt x="1007" y="588"/>
                    </a:lnTo>
                    <a:cubicBezTo>
                      <a:pt x="1257" y="540"/>
                      <a:pt x="1498" y="515"/>
                      <a:pt x="1732" y="515"/>
                    </a:cubicBezTo>
                    <a:close/>
                    <a:moveTo>
                      <a:pt x="645" y="950"/>
                    </a:moveTo>
                    <a:lnTo>
                      <a:pt x="1826" y="2131"/>
                    </a:lnTo>
                    <a:lnTo>
                      <a:pt x="604" y="2131"/>
                    </a:lnTo>
                    <a:cubicBezTo>
                      <a:pt x="550" y="1756"/>
                      <a:pt x="564" y="1367"/>
                      <a:pt x="645" y="950"/>
                    </a:cubicBezTo>
                    <a:close/>
                    <a:moveTo>
                      <a:pt x="2336" y="2641"/>
                    </a:moveTo>
                    <a:lnTo>
                      <a:pt x="3879" y="4186"/>
                    </a:lnTo>
                    <a:cubicBezTo>
                      <a:pt x="3638" y="4233"/>
                      <a:pt x="3400" y="4257"/>
                      <a:pt x="3169" y="4257"/>
                    </a:cubicBezTo>
                    <a:cubicBezTo>
                      <a:pt x="2427" y="4257"/>
                      <a:pt x="1760" y="4013"/>
                      <a:pt x="1289" y="3541"/>
                    </a:cubicBezTo>
                    <a:cubicBezTo>
                      <a:pt x="1047" y="3286"/>
                      <a:pt x="859" y="2991"/>
                      <a:pt x="738" y="2641"/>
                    </a:cubicBezTo>
                    <a:close/>
                    <a:moveTo>
                      <a:pt x="1727" y="0"/>
                    </a:moveTo>
                    <a:cubicBezTo>
                      <a:pt x="1311" y="0"/>
                      <a:pt x="875" y="66"/>
                      <a:pt x="430" y="198"/>
                    </a:cubicBezTo>
                    <a:cubicBezTo>
                      <a:pt x="416" y="198"/>
                      <a:pt x="416" y="212"/>
                      <a:pt x="403" y="212"/>
                    </a:cubicBezTo>
                    <a:cubicBezTo>
                      <a:pt x="389" y="212"/>
                      <a:pt x="389" y="225"/>
                      <a:pt x="376" y="225"/>
                    </a:cubicBezTo>
                    <a:cubicBezTo>
                      <a:pt x="362" y="239"/>
                      <a:pt x="362" y="239"/>
                      <a:pt x="349" y="239"/>
                    </a:cubicBezTo>
                    <a:lnTo>
                      <a:pt x="349" y="252"/>
                    </a:lnTo>
                    <a:cubicBezTo>
                      <a:pt x="335" y="252"/>
                      <a:pt x="335" y="252"/>
                      <a:pt x="323" y="266"/>
                    </a:cubicBezTo>
                    <a:cubicBezTo>
                      <a:pt x="323" y="279"/>
                      <a:pt x="309" y="279"/>
                      <a:pt x="309" y="293"/>
                    </a:cubicBezTo>
                    <a:lnTo>
                      <a:pt x="296" y="293"/>
                    </a:lnTo>
                    <a:cubicBezTo>
                      <a:pt x="296" y="293"/>
                      <a:pt x="296" y="306"/>
                      <a:pt x="282" y="306"/>
                    </a:cubicBezTo>
                    <a:lnTo>
                      <a:pt x="282" y="320"/>
                    </a:lnTo>
                    <a:cubicBezTo>
                      <a:pt x="282" y="320"/>
                      <a:pt x="282" y="333"/>
                      <a:pt x="269" y="333"/>
                    </a:cubicBezTo>
                    <a:lnTo>
                      <a:pt x="269" y="347"/>
                    </a:lnTo>
                    <a:cubicBezTo>
                      <a:pt x="269" y="347"/>
                      <a:pt x="269" y="359"/>
                      <a:pt x="255" y="373"/>
                    </a:cubicBezTo>
                    <a:cubicBezTo>
                      <a:pt x="40" y="1098"/>
                      <a:pt x="0" y="1796"/>
                      <a:pt x="135" y="2427"/>
                    </a:cubicBezTo>
                    <a:cubicBezTo>
                      <a:pt x="135" y="2441"/>
                      <a:pt x="147" y="2454"/>
                      <a:pt x="147" y="2468"/>
                    </a:cubicBezTo>
                    <a:cubicBezTo>
                      <a:pt x="269" y="3017"/>
                      <a:pt x="537" y="3515"/>
                      <a:pt x="926" y="3903"/>
                    </a:cubicBezTo>
                    <a:cubicBezTo>
                      <a:pt x="1504" y="4481"/>
                      <a:pt x="2295" y="4776"/>
                      <a:pt x="3168" y="4776"/>
                    </a:cubicBezTo>
                    <a:cubicBezTo>
                      <a:pt x="3584" y="4776"/>
                      <a:pt x="4014" y="4709"/>
                      <a:pt x="4457" y="4575"/>
                    </a:cubicBezTo>
                    <a:cubicBezTo>
                      <a:pt x="4470" y="4562"/>
                      <a:pt x="4484" y="4562"/>
                      <a:pt x="4484" y="4562"/>
                    </a:cubicBezTo>
                    <a:lnTo>
                      <a:pt x="4497" y="4562"/>
                    </a:lnTo>
                    <a:cubicBezTo>
                      <a:pt x="4497" y="4548"/>
                      <a:pt x="4511" y="4548"/>
                      <a:pt x="4511" y="4548"/>
                    </a:cubicBezTo>
                    <a:lnTo>
                      <a:pt x="4524" y="4548"/>
                    </a:lnTo>
                    <a:cubicBezTo>
                      <a:pt x="4524" y="4535"/>
                      <a:pt x="4538" y="4535"/>
                      <a:pt x="4538" y="4535"/>
                    </a:cubicBezTo>
                    <a:lnTo>
                      <a:pt x="4538" y="4521"/>
                    </a:lnTo>
                    <a:cubicBezTo>
                      <a:pt x="4551" y="4521"/>
                      <a:pt x="4564" y="4508"/>
                      <a:pt x="4564" y="4508"/>
                    </a:cubicBezTo>
                    <a:cubicBezTo>
                      <a:pt x="4577" y="4494"/>
                      <a:pt x="4577" y="4494"/>
                      <a:pt x="4577" y="4481"/>
                    </a:cubicBezTo>
                    <a:lnTo>
                      <a:pt x="4591" y="4481"/>
                    </a:lnTo>
                    <a:cubicBezTo>
                      <a:pt x="4591" y="4467"/>
                      <a:pt x="4591" y="4467"/>
                      <a:pt x="4604" y="4454"/>
                    </a:cubicBezTo>
                    <a:cubicBezTo>
                      <a:pt x="4604" y="4440"/>
                      <a:pt x="4618" y="4440"/>
                      <a:pt x="4618" y="4427"/>
                    </a:cubicBezTo>
                    <a:cubicBezTo>
                      <a:pt x="4618" y="4413"/>
                      <a:pt x="4631" y="4413"/>
                      <a:pt x="4631" y="4401"/>
                    </a:cubicBezTo>
                    <a:cubicBezTo>
                      <a:pt x="4765" y="3971"/>
                      <a:pt x="4833" y="3541"/>
                      <a:pt x="4833" y="3125"/>
                    </a:cubicBezTo>
                    <a:cubicBezTo>
                      <a:pt x="4833" y="2978"/>
                      <a:pt x="4712" y="2870"/>
                      <a:pt x="4577" y="2870"/>
                    </a:cubicBezTo>
                    <a:cubicBezTo>
                      <a:pt x="4430" y="2870"/>
                      <a:pt x="4309" y="2978"/>
                      <a:pt x="4309" y="3125"/>
                    </a:cubicBezTo>
                    <a:cubicBezTo>
                      <a:pt x="4309" y="3353"/>
                      <a:pt x="4296" y="3581"/>
                      <a:pt x="4242" y="3823"/>
                    </a:cubicBezTo>
                    <a:lnTo>
                      <a:pt x="2698" y="2280"/>
                    </a:lnTo>
                    <a:lnTo>
                      <a:pt x="2698" y="682"/>
                    </a:lnTo>
                    <a:cubicBezTo>
                      <a:pt x="3047" y="803"/>
                      <a:pt x="3342" y="977"/>
                      <a:pt x="3598" y="1233"/>
                    </a:cubicBezTo>
                    <a:cubicBezTo>
                      <a:pt x="3852" y="1501"/>
                      <a:pt x="4054" y="1809"/>
                      <a:pt x="4175" y="2185"/>
                    </a:cubicBezTo>
                    <a:cubicBezTo>
                      <a:pt x="4207" y="2293"/>
                      <a:pt x="4309" y="2358"/>
                      <a:pt x="4417" y="2358"/>
                    </a:cubicBezTo>
                    <a:cubicBezTo>
                      <a:pt x="4444" y="2358"/>
                      <a:pt x="4471" y="2354"/>
                      <a:pt x="4497" y="2346"/>
                    </a:cubicBezTo>
                    <a:cubicBezTo>
                      <a:pt x="4631" y="2306"/>
                      <a:pt x="4712" y="2158"/>
                      <a:pt x="4658" y="2024"/>
                    </a:cubicBezTo>
                    <a:cubicBezTo>
                      <a:pt x="4524" y="1568"/>
                      <a:pt x="4282" y="1192"/>
                      <a:pt x="3960" y="870"/>
                    </a:cubicBezTo>
                    <a:cubicBezTo>
                      <a:pt x="3571" y="481"/>
                      <a:pt x="3074" y="212"/>
                      <a:pt x="2524" y="91"/>
                    </a:cubicBezTo>
                    <a:cubicBezTo>
                      <a:pt x="2510" y="78"/>
                      <a:pt x="2497" y="78"/>
                      <a:pt x="2483" y="78"/>
                    </a:cubicBezTo>
                    <a:cubicBezTo>
                      <a:pt x="2240" y="26"/>
                      <a:pt x="1987" y="0"/>
                      <a:pt x="172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2" name="Freeform: Shape 79"/>
          <p:cNvSpPr/>
          <p:nvPr/>
        </p:nvSpPr>
        <p:spPr>
          <a:xfrm flipH="1">
            <a:off x="5052629" y="421482"/>
            <a:ext cx="6946489" cy="6243638"/>
          </a:xfrm>
          <a:custGeom>
            <a:avLst/>
            <a:gdLst>
              <a:gd name="connsiteX0" fmla="*/ 0 w 7039421"/>
              <a:gd name="connsiteY0" fmla="*/ 0 h 5672678"/>
              <a:gd name="connsiteX1" fmla="*/ 106451 w 7039421"/>
              <a:gd name="connsiteY1" fmla="*/ 8171 h 5672678"/>
              <a:gd name="connsiteX2" fmla="*/ 955287 w 7039421"/>
              <a:gd name="connsiteY2" fmla="*/ 685978 h 5672678"/>
              <a:gd name="connsiteX3" fmla="*/ 2622409 w 7039421"/>
              <a:gd name="connsiteY3" fmla="*/ 1575474 h 5672678"/>
              <a:gd name="connsiteX4" fmla="*/ 4426276 w 7039421"/>
              <a:gd name="connsiteY4" fmla="*/ 2097003 h 5672678"/>
              <a:gd name="connsiteX5" fmla="*/ 4184791 w 7039421"/>
              <a:gd name="connsiteY5" fmla="*/ 3941187 h 5672678"/>
              <a:gd name="connsiteX6" fmla="*/ 7038974 w 7039421"/>
              <a:gd name="connsiteY6" fmla="*/ 5373942 h 5672678"/>
              <a:gd name="connsiteX7" fmla="*/ 7022737 w 7039421"/>
              <a:gd name="connsiteY7" fmla="*/ 5620616 h 5672678"/>
              <a:gd name="connsiteX8" fmla="*/ 7011424 w 7039421"/>
              <a:gd name="connsiteY8" fmla="*/ 5672678 h 5672678"/>
              <a:gd name="connsiteX9" fmla="*/ 0 w 7039421"/>
              <a:gd name="connsiteY9" fmla="*/ 5672678 h 567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39421" h="5672678">
                <a:moveTo>
                  <a:pt x="0" y="0"/>
                </a:moveTo>
                <a:lnTo>
                  <a:pt x="106451" y="8171"/>
                </a:lnTo>
                <a:cubicBezTo>
                  <a:pt x="494501" y="51451"/>
                  <a:pt x="897098" y="212980"/>
                  <a:pt x="955287" y="685978"/>
                </a:cubicBezTo>
                <a:cubicBezTo>
                  <a:pt x="1071666" y="1633422"/>
                  <a:pt x="1643375" y="1855071"/>
                  <a:pt x="2622409" y="1575474"/>
                </a:cubicBezTo>
                <a:cubicBezTo>
                  <a:pt x="3602898" y="1294428"/>
                  <a:pt x="4426276" y="1410323"/>
                  <a:pt x="4426276" y="2097003"/>
                </a:cubicBezTo>
                <a:cubicBezTo>
                  <a:pt x="4426276" y="2782234"/>
                  <a:pt x="3544709" y="3255955"/>
                  <a:pt x="4184791" y="3941187"/>
                </a:cubicBezTo>
                <a:cubicBezTo>
                  <a:pt x="4824873" y="4626417"/>
                  <a:pt x="7004060" y="3948430"/>
                  <a:pt x="7038974" y="5373942"/>
                </a:cubicBezTo>
                <a:cubicBezTo>
                  <a:pt x="7041156" y="5463037"/>
                  <a:pt x="7035292" y="5544933"/>
                  <a:pt x="7022737" y="5620616"/>
                </a:cubicBezTo>
                <a:lnTo>
                  <a:pt x="7011424" y="5672678"/>
                </a:lnTo>
                <a:lnTo>
                  <a:pt x="0" y="5672678"/>
                </a:lnTo>
                <a:close/>
              </a:path>
            </a:pathLst>
          </a:cu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组合 2"/>
          <p:cNvGrpSpPr/>
          <p:nvPr/>
        </p:nvGrpSpPr>
        <p:grpSpPr>
          <a:xfrm>
            <a:off x="10135213" y="588117"/>
            <a:ext cx="1468016" cy="177107"/>
            <a:chOff x="2992016" y="4030823"/>
            <a:chExt cx="1468016" cy="177107"/>
          </a:xfrm>
        </p:grpSpPr>
        <p:sp>
          <p:nvSpPr>
            <p:cNvPr id="4" name="Freeform 5"/>
            <p:cNvSpPr/>
            <p:nvPr/>
          </p:nvSpPr>
          <p:spPr bwMode="auto">
            <a:xfrm>
              <a:off x="2992016" y="4155808"/>
              <a:ext cx="1468016" cy="52122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19050" cap="flat">
              <a:solidFill>
                <a:srgbClr val="784027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/>
                <a:ea typeface="方正姚体" panose="02010601030101010101" charset="-122"/>
              </a:endParaRPr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2992016" y="4030823"/>
              <a:ext cx="1468016" cy="51590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19050" cap="flat">
              <a:solidFill>
                <a:srgbClr val="784027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/>
                <a:ea typeface="方正姚体" panose="02010601030101010101" charset="-122"/>
              </a:endParaRPr>
            </a:p>
          </p:txBody>
        </p:sp>
        <p:sp>
          <p:nvSpPr>
            <p:cNvPr id="6" name="Freeform 6"/>
            <p:cNvSpPr/>
            <p:nvPr/>
          </p:nvSpPr>
          <p:spPr bwMode="auto">
            <a:xfrm>
              <a:off x="2992016" y="4093315"/>
              <a:ext cx="1468016" cy="51590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19050" cap="flat">
              <a:solidFill>
                <a:srgbClr val="784027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/>
                <a:ea typeface="方正姚体" panose="02010601030101010101" charset="-122"/>
              </a:endParaRPr>
            </a:p>
          </p:txBody>
        </p:sp>
      </p:grpSp>
      <p:grpSp>
        <p:nvGrpSpPr>
          <p:cNvPr id="7" name="Group 78"/>
          <p:cNvGrpSpPr/>
          <p:nvPr>
            <p:custDataLst>
              <p:tags r:id="rId2"/>
            </p:custDataLst>
          </p:nvPr>
        </p:nvGrpSpPr>
        <p:grpSpPr>
          <a:xfrm>
            <a:off x="1474469" y="2014855"/>
            <a:ext cx="4585970" cy="3757930"/>
            <a:chOff x="1145382" y="3745087"/>
            <a:chExt cx="4108653" cy="2398830"/>
          </a:xfrm>
        </p:grpSpPr>
        <p:sp>
          <p:nvSpPr>
            <p:cNvPr id="8" name="Rectangle: Rounded Corners 53"/>
            <p:cNvSpPr/>
            <p:nvPr>
              <p:custDataLst>
                <p:tags r:id="rId3"/>
              </p:custDataLst>
            </p:nvPr>
          </p:nvSpPr>
          <p:spPr>
            <a:xfrm>
              <a:off x="1145382" y="3745087"/>
              <a:ext cx="4108653" cy="2398830"/>
            </a:xfrm>
            <a:prstGeom prst="roundRect">
              <a:avLst>
                <a:gd name="adj" fmla="val 910"/>
              </a:avLst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952500" dist="342900" dir="5400000" sx="91000" sy="91000" algn="t" rotWithShape="0">
                <a:prstClr val="black">
                  <a:alpha val="15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9" name="Straight Connector 54"/>
            <p:cNvCxnSpPr/>
            <p:nvPr>
              <p:custDataLst>
                <p:tags r:id="rId4"/>
              </p:custDataLst>
            </p:nvPr>
          </p:nvCxnSpPr>
          <p:spPr>
            <a:xfrm>
              <a:off x="1375264" y="4185951"/>
              <a:ext cx="3661900" cy="0"/>
            </a:xfrm>
            <a:prstGeom prst="line">
              <a:avLst/>
            </a:prstGeom>
            <a:noFill/>
            <a:ln w="12700" cap="flat" cmpd="sng" algn="ctr">
              <a:solidFill>
                <a:sysClr val="window" lastClr="FFFFFF">
                  <a:lumMod val="85000"/>
                  <a:alpha val="45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10" name="Straight Connector 65"/>
            <p:cNvCxnSpPr/>
            <p:nvPr>
              <p:custDataLst>
                <p:tags r:id="rId5"/>
              </p:custDataLst>
            </p:nvPr>
          </p:nvCxnSpPr>
          <p:spPr>
            <a:xfrm>
              <a:off x="1336578" y="4849984"/>
              <a:ext cx="3661900" cy="0"/>
            </a:xfrm>
            <a:prstGeom prst="line">
              <a:avLst/>
            </a:prstGeom>
            <a:noFill/>
            <a:ln w="12700" cap="flat" cmpd="sng" algn="ctr">
              <a:solidFill>
                <a:sysClr val="window" lastClr="FFFFFF">
                  <a:lumMod val="85000"/>
                  <a:alpha val="45000"/>
                </a:sysClr>
              </a:solidFill>
              <a:prstDash val="solid"/>
              <a:miter lim="800000"/>
            </a:ln>
            <a:effectLst/>
          </p:spPr>
        </p:cxnSp>
      </p:grpSp>
      <p:sp>
        <p:nvSpPr>
          <p:cNvPr id="39" name="TextBox 46"/>
          <p:cNvSpPr txBox="1"/>
          <p:nvPr>
            <p:custDataLst>
              <p:tags r:id="rId6"/>
            </p:custDataLst>
          </p:nvPr>
        </p:nvSpPr>
        <p:spPr>
          <a:xfrm>
            <a:off x="2124710" y="2069465"/>
            <a:ext cx="32994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b="0" i="0" dirty="0">
                <a:solidFill>
                  <a:srgbClr val="1F2328"/>
                </a:solidFill>
                <a:effectLst/>
                <a:latin typeface="-apple-system"/>
              </a:rPr>
              <a:t>capitalize on 0.5kg roast and </a:t>
            </a:r>
            <a:r>
              <a:rPr lang="en-US" altLang="zh-CN" sz="1600" b="0" i="0" dirty="0" err="1">
                <a:solidFill>
                  <a:srgbClr val="1F2328"/>
                </a:solidFill>
                <a:effectLst/>
                <a:latin typeface="-apple-system"/>
              </a:rPr>
              <a:t>Aribica</a:t>
            </a:r>
            <a:r>
              <a:rPr lang="en-US" altLang="zh-CN" sz="1600" b="0" i="0" dirty="0">
                <a:solidFill>
                  <a:srgbClr val="1F2328"/>
                </a:solidFill>
                <a:effectLst/>
                <a:latin typeface="-apple-system"/>
              </a:rPr>
              <a:t> coffee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n-ea"/>
            </a:endParaRPr>
          </a:p>
        </p:txBody>
      </p:sp>
      <p:grpSp>
        <p:nvGrpSpPr>
          <p:cNvPr id="41" name="Group 59"/>
          <p:cNvGrpSpPr/>
          <p:nvPr>
            <p:custDataLst>
              <p:tags r:id="rId7"/>
            </p:custDataLst>
          </p:nvPr>
        </p:nvGrpSpPr>
        <p:grpSpPr>
          <a:xfrm>
            <a:off x="1863081" y="3036496"/>
            <a:ext cx="4018882" cy="583565"/>
            <a:chOff x="2760305" y="3238346"/>
            <a:chExt cx="4018882" cy="583565"/>
          </a:xfrm>
        </p:grpSpPr>
        <p:sp>
          <p:nvSpPr>
            <p:cNvPr id="46" name="TextBox 64"/>
            <p:cNvSpPr txBox="1"/>
            <p:nvPr>
              <p:custDataLst>
                <p:tags r:id="rId8"/>
              </p:custDataLst>
            </p:nvPr>
          </p:nvSpPr>
          <p:spPr>
            <a:xfrm>
              <a:off x="3089655" y="3238346"/>
              <a:ext cx="3689532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600" b="0" i="0" dirty="0">
                  <a:solidFill>
                    <a:srgbClr val="1F2328"/>
                  </a:solidFill>
                  <a:effectLst/>
                  <a:latin typeface="-apple-system"/>
                </a:rPr>
                <a:t>provide more discounts to attract more people using Loyalty Card.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n-ea"/>
              </a:endParaRPr>
            </a:p>
          </p:txBody>
        </p:sp>
        <p:sp>
          <p:nvSpPr>
            <p:cNvPr id="44" name="Oval 62"/>
            <p:cNvSpPr/>
            <p:nvPr>
              <p:custDataLst>
                <p:tags r:id="rId9"/>
              </p:custDataLst>
            </p:nvPr>
          </p:nvSpPr>
          <p:spPr>
            <a:xfrm>
              <a:off x="2760305" y="3503574"/>
              <a:ext cx="112630" cy="112630"/>
            </a:xfrm>
            <a:prstGeom prst="ellipse">
              <a:avLst/>
            </a:prstGeom>
            <a:solidFill>
              <a:srgbClr val="9A623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</p:grpSp>
      <p:sp>
        <p:nvSpPr>
          <p:cNvPr id="53" name="TextBox 72"/>
          <p:cNvSpPr txBox="1"/>
          <p:nvPr>
            <p:custDataLst>
              <p:tags r:id="rId10"/>
            </p:custDataLst>
          </p:nvPr>
        </p:nvSpPr>
        <p:spPr>
          <a:xfrm>
            <a:off x="2224405" y="3871595"/>
            <a:ext cx="2998470" cy="7092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dirty="0">
                <a:solidFill>
                  <a:srgbClr val="1F2328"/>
                </a:solidFill>
                <a:effectLst/>
                <a:latin typeface="-apple-system"/>
                <a:sym typeface="+mn-ea"/>
              </a:rPr>
              <a:t>design</a:t>
            </a:r>
            <a:r>
              <a:rPr kumimoji="0" lang="en-US" altLang="zh-CN" sz="1600" b="0" i="0" u="none" strike="noStrike" cap="none" spc="0" normalizeH="0" baseline="0" dirty="0">
                <a:solidFill>
                  <a:srgbClr val="1F2328"/>
                </a:solidFill>
                <a:effectLst/>
                <a:latin typeface="-apple-system"/>
              </a:rPr>
              <a:t> different kinds of products</a:t>
            </a:r>
            <a:endParaRPr kumimoji="0" lang="en-US" altLang="zh-CN" sz="1600" b="0" i="0" u="none" strike="noStrike" cap="none" spc="0" normalizeH="0" baseline="0" dirty="0">
              <a:solidFill>
                <a:srgbClr val="1F2328"/>
              </a:solidFill>
              <a:effectLst/>
              <a:latin typeface="-apple-system"/>
            </a:endParaRPr>
          </a:p>
        </p:txBody>
      </p:sp>
      <p:pic>
        <p:nvPicPr>
          <p:cNvPr id="54" name="图片 53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2928" y="951080"/>
            <a:ext cx="1260594" cy="1063942"/>
          </a:xfrm>
          <a:prstGeom prst="rect">
            <a:avLst/>
          </a:prstGeom>
        </p:spPr>
      </p:pic>
      <p:pic>
        <p:nvPicPr>
          <p:cNvPr id="55" name="图片 54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2478" y="1558505"/>
            <a:ext cx="662476" cy="739325"/>
          </a:xfrm>
          <a:prstGeom prst="rect">
            <a:avLst/>
          </a:prstGeom>
        </p:spPr>
      </p:pic>
      <p:grpSp>
        <p:nvGrpSpPr>
          <p:cNvPr id="62" name="组合 61"/>
          <p:cNvGrpSpPr/>
          <p:nvPr/>
        </p:nvGrpSpPr>
        <p:grpSpPr>
          <a:xfrm>
            <a:off x="6441036" y="3414712"/>
            <a:ext cx="701046" cy="864393"/>
            <a:chOff x="7041125" y="1376525"/>
            <a:chExt cx="322525" cy="397675"/>
          </a:xfrm>
        </p:grpSpPr>
        <p:sp>
          <p:nvSpPr>
            <p:cNvPr id="57" name="Google Shape;1195;p50"/>
            <p:cNvSpPr/>
            <p:nvPr/>
          </p:nvSpPr>
          <p:spPr>
            <a:xfrm>
              <a:off x="7204225" y="1376525"/>
              <a:ext cx="21500" cy="78875"/>
            </a:xfrm>
            <a:custGeom>
              <a:avLst/>
              <a:gdLst/>
              <a:ahLst/>
              <a:cxnLst/>
              <a:rect l="l" t="t" r="r" b="b"/>
              <a:pathLst>
                <a:path w="860" h="3155" extrusionOk="0">
                  <a:moveTo>
                    <a:pt x="256" y="0"/>
                  </a:moveTo>
                  <a:cubicBezTo>
                    <a:pt x="108" y="0"/>
                    <a:pt x="0" y="108"/>
                    <a:pt x="0" y="255"/>
                  </a:cubicBezTo>
                  <a:cubicBezTo>
                    <a:pt x="0" y="645"/>
                    <a:pt x="108" y="859"/>
                    <a:pt x="202" y="1033"/>
                  </a:cubicBezTo>
                  <a:cubicBezTo>
                    <a:pt x="283" y="1194"/>
                    <a:pt x="336" y="1316"/>
                    <a:pt x="336" y="1584"/>
                  </a:cubicBezTo>
                  <a:cubicBezTo>
                    <a:pt x="336" y="1839"/>
                    <a:pt x="283" y="1960"/>
                    <a:pt x="202" y="2121"/>
                  </a:cubicBezTo>
                  <a:cubicBezTo>
                    <a:pt x="108" y="2295"/>
                    <a:pt x="0" y="2510"/>
                    <a:pt x="0" y="2900"/>
                  </a:cubicBezTo>
                  <a:cubicBezTo>
                    <a:pt x="0" y="3047"/>
                    <a:pt x="108" y="3154"/>
                    <a:pt x="256" y="3154"/>
                  </a:cubicBezTo>
                  <a:cubicBezTo>
                    <a:pt x="390" y="3154"/>
                    <a:pt x="510" y="3047"/>
                    <a:pt x="510" y="2900"/>
                  </a:cubicBezTo>
                  <a:cubicBezTo>
                    <a:pt x="510" y="2631"/>
                    <a:pt x="578" y="2510"/>
                    <a:pt x="658" y="2363"/>
                  </a:cubicBezTo>
                  <a:cubicBezTo>
                    <a:pt x="752" y="2175"/>
                    <a:pt x="859" y="1973"/>
                    <a:pt x="859" y="1584"/>
                  </a:cubicBezTo>
                  <a:cubicBezTo>
                    <a:pt x="859" y="1181"/>
                    <a:pt x="752" y="980"/>
                    <a:pt x="658" y="792"/>
                  </a:cubicBezTo>
                  <a:cubicBezTo>
                    <a:pt x="578" y="645"/>
                    <a:pt x="510" y="523"/>
                    <a:pt x="510" y="255"/>
                  </a:cubicBezTo>
                  <a:cubicBezTo>
                    <a:pt x="510" y="108"/>
                    <a:pt x="390" y="0"/>
                    <a:pt x="256" y="0"/>
                  </a:cubicBezTo>
                  <a:close/>
                </a:path>
              </a:pathLst>
            </a:custGeom>
            <a:solidFill>
              <a:srgbClr val="784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" name="Google Shape;1196;p50"/>
            <p:cNvSpPr/>
            <p:nvPr/>
          </p:nvSpPr>
          <p:spPr>
            <a:xfrm>
              <a:off x="7255900" y="1376525"/>
              <a:ext cx="21500" cy="78875"/>
            </a:xfrm>
            <a:custGeom>
              <a:avLst/>
              <a:gdLst/>
              <a:ahLst/>
              <a:cxnLst/>
              <a:rect l="l" t="t" r="r" b="b"/>
              <a:pathLst>
                <a:path w="860" h="3155" extrusionOk="0">
                  <a:moveTo>
                    <a:pt x="256" y="0"/>
                  </a:moveTo>
                  <a:cubicBezTo>
                    <a:pt x="108" y="0"/>
                    <a:pt x="0" y="108"/>
                    <a:pt x="0" y="255"/>
                  </a:cubicBezTo>
                  <a:cubicBezTo>
                    <a:pt x="0" y="645"/>
                    <a:pt x="108" y="859"/>
                    <a:pt x="202" y="1033"/>
                  </a:cubicBezTo>
                  <a:cubicBezTo>
                    <a:pt x="283" y="1194"/>
                    <a:pt x="337" y="1316"/>
                    <a:pt x="337" y="1584"/>
                  </a:cubicBezTo>
                  <a:cubicBezTo>
                    <a:pt x="337" y="1839"/>
                    <a:pt x="283" y="1960"/>
                    <a:pt x="202" y="2121"/>
                  </a:cubicBezTo>
                  <a:cubicBezTo>
                    <a:pt x="108" y="2295"/>
                    <a:pt x="0" y="2510"/>
                    <a:pt x="0" y="2900"/>
                  </a:cubicBezTo>
                  <a:cubicBezTo>
                    <a:pt x="0" y="3047"/>
                    <a:pt x="108" y="3154"/>
                    <a:pt x="256" y="3154"/>
                  </a:cubicBezTo>
                  <a:cubicBezTo>
                    <a:pt x="403" y="3154"/>
                    <a:pt x="511" y="3047"/>
                    <a:pt x="511" y="2900"/>
                  </a:cubicBezTo>
                  <a:cubicBezTo>
                    <a:pt x="511" y="2631"/>
                    <a:pt x="578" y="2510"/>
                    <a:pt x="659" y="2363"/>
                  </a:cubicBezTo>
                  <a:cubicBezTo>
                    <a:pt x="752" y="2175"/>
                    <a:pt x="860" y="1973"/>
                    <a:pt x="860" y="1584"/>
                  </a:cubicBezTo>
                  <a:cubicBezTo>
                    <a:pt x="860" y="1181"/>
                    <a:pt x="752" y="980"/>
                    <a:pt x="659" y="792"/>
                  </a:cubicBezTo>
                  <a:cubicBezTo>
                    <a:pt x="578" y="645"/>
                    <a:pt x="511" y="523"/>
                    <a:pt x="511" y="255"/>
                  </a:cubicBezTo>
                  <a:cubicBezTo>
                    <a:pt x="511" y="108"/>
                    <a:pt x="403" y="0"/>
                    <a:pt x="256" y="0"/>
                  </a:cubicBezTo>
                  <a:close/>
                </a:path>
              </a:pathLst>
            </a:custGeom>
            <a:solidFill>
              <a:srgbClr val="784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" name="Google Shape;1197;p50"/>
            <p:cNvSpPr/>
            <p:nvPr/>
          </p:nvSpPr>
          <p:spPr>
            <a:xfrm>
              <a:off x="7041125" y="1468475"/>
              <a:ext cx="322525" cy="305725"/>
            </a:xfrm>
            <a:custGeom>
              <a:avLst/>
              <a:gdLst/>
              <a:ahLst/>
              <a:cxnLst/>
              <a:rect l="l" t="t" r="r" b="b"/>
              <a:pathLst>
                <a:path w="12901" h="12229" extrusionOk="0">
                  <a:moveTo>
                    <a:pt x="12350" y="510"/>
                  </a:moveTo>
                  <a:lnTo>
                    <a:pt x="11518" y="10054"/>
                  </a:lnTo>
                  <a:cubicBezTo>
                    <a:pt x="11437" y="10967"/>
                    <a:pt x="10619" y="11706"/>
                    <a:pt x="9706" y="11706"/>
                  </a:cubicBezTo>
                  <a:lnTo>
                    <a:pt x="6256" y="11706"/>
                  </a:lnTo>
                  <a:cubicBezTo>
                    <a:pt x="5343" y="11706"/>
                    <a:pt x="4537" y="10967"/>
                    <a:pt x="4457" y="10054"/>
                  </a:cubicBezTo>
                  <a:cubicBezTo>
                    <a:pt x="4444" y="9920"/>
                    <a:pt x="4337" y="9827"/>
                    <a:pt x="4202" y="9827"/>
                  </a:cubicBezTo>
                  <a:lnTo>
                    <a:pt x="3329" y="9827"/>
                  </a:lnTo>
                  <a:cubicBezTo>
                    <a:pt x="2565" y="9827"/>
                    <a:pt x="1840" y="9397"/>
                    <a:pt x="1316" y="8631"/>
                  </a:cubicBezTo>
                  <a:cubicBezTo>
                    <a:pt x="793" y="7880"/>
                    <a:pt x="510" y="6900"/>
                    <a:pt x="510" y="5853"/>
                  </a:cubicBezTo>
                  <a:cubicBezTo>
                    <a:pt x="510" y="4819"/>
                    <a:pt x="793" y="3840"/>
                    <a:pt x="1316" y="3088"/>
                  </a:cubicBezTo>
                  <a:cubicBezTo>
                    <a:pt x="1840" y="2322"/>
                    <a:pt x="2565" y="1893"/>
                    <a:pt x="3329" y="1893"/>
                  </a:cubicBezTo>
                  <a:lnTo>
                    <a:pt x="3451" y="1893"/>
                  </a:lnTo>
                  <a:cubicBezTo>
                    <a:pt x="3517" y="1893"/>
                    <a:pt x="3598" y="1866"/>
                    <a:pt x="3639" y="1812"/>
                  </a:cubicBezTo>
                  <a:cubicBezTo>
                    <a:pt x="3692" y="1758"/>
                    <a:pt x="3719" y="1678"/>
                    <a:pt x="3705" y="1611"/>
                  </a:cubicBezTo>
                  <a:lnTo>
                    <a:pt x="3612" y="510"/>
                  </a:lnTo>
                  <a:close/>
                  <a:moveTo>
                    <a:pt x="3276" y="0"/>
                  </a:moveTo>
                  <a:cubicBezTo>
                    <a:pt x="3263" y="0"/>
                    <a:pt x="3263" y="13"/>
                    <a:pt x="3249" y="13"/>
                  </a:cubicBezTo>
                  <a:lnTo>
                    <a:pt x="3222" y="13"/>
                  </a:lnTo>
                  <a:lnTo>
                    <a:pt x="3222" y="27"/>
                  </a:lnTo>
                  <a:lnTo>
                    <a:pt x="3209" y="27"/>
                  </a:lnTo>
                  <a:cubicBezTo>
                    <a:pt x="3195" y="27"/>
                    <a:pt x="3195" y="27"/>
                    <a:pt x="3195" y="40"/>
                  </a:cubicBezTo>
                  <a:lnTo>
                    <a:pt x="3182" y="40"/>
                  </a:lnTo>
                  <a:cubicBezTo>
                    <a:pt x="3182" y="40"/>
                    <a:pt x="3182" y="54"/>
                    <a:pt x="3168" y="54"/>
                  </a:cubicBezTo>
                  <a:lnTo>
                    <a:pt x="3155" y="54"/>
                  </a:lnTo>
                  <a:lnTo>
                    <a:pt x="3155" y="67"/>
                  </a:lnTo>
                  <a:lnTo>
                    <a:pt x="3141" y="81"/>
                  </a:lnTo>
                  <a:lnTo>
                    <a:pt x="3128" y="94"/>
                  </a:lnTo>
                  <a:lnTo>
                    <a:pt x="3114" y="108"/>
                  </a:lnTo>
                  <a:lnTo>
                    <a:pt x="3114" y="121"/>
                  </a:lnTo>
                  <a:cubicBezTo>
                    <a:pt x="3114" y="121"/>
                    <a:pt x="3102" y="121"/>
                    <a:pt x="3102" y="135"/>
                  </a:cubicBezTo>
                  <a:lnTo>
                    <a:pt x="3102" y="147"/>
                  </a:lnTo>
                  <a:lnTo>
                    <a:pt x="3088" y="147"/>
                  </a:lnTo>
                  <a:lnTo>
                    <a:pt x="3088" y="161"/>
                  </a:lnTo>
                  <a:lnTo>
                    <a:pt x="3088" y="174"/>
                  </a:lnTo>
                  <a:lnTo>
                    <a:pt x="3075" y="188"/>
                  </a:lnTo>
                  <a:lnTo>
                    <a:pt x="3075" y="201"/>
                  </a:lnTo>
                  <a:lnTo>
                    <a:pt x="3075" y="215"/>
                  </a:lnTo>
                  <a:lnTo>
                    <a:pt x="3075" y="228"/>
                  </a:lnTo>
                  <a:lnTo>
                    <a:pt x="3075" y="242"/>
                  </a:lnTo>
                  <a:lnTo>
                    <a:pt x="3075" y="255"/>
                  </a:lnTo>
                  <a:lnTo>
                    <a:pt x="3075" y="269"/>
                  </a:lnTo>
                  <a:lnTo>
                    <a:pt x="3075" y="282"/>
                  </a:lnTo>
                  <a:lnTo>
                    <a:pt x="3168" y="1382"/>
                  </a:lnTo>
                  <a:cubicBezTo>
                    <a:pt x="2282" y="1436"/>
                    <a:pt x="1477" y="1933"/>
                    <a:pt x="886" y="2792"/>
                  </a:cubicBezTo>
                  <a:cubicBezTo>
                    <a:pt x="309" y="3625"/>
                    <a:pt x="0" y="4712"/>
                    <a:pt x="0" y="5853"/>
                  </a:cubicBezTo>
                  <a:cubicBezTo>
                    <a:pt x="0" y="7008"/>
                    <a:pt x="309" y="8094"/>
                    <a:pt x="886" y="8914"/>
                  </a:cubicBezTo>
                  <a:cubicBezTo>
                    <a:pt x="1518" y="9839"/>
                    <a:pt x="2390" y="10337"/>
                    <a:pt x="3329" y="10337"/>
                  </a:cubicBezTo>
                  <a:lnTo>
                    <a:pt x="3974" y="10337"/>
                  </a:lnTo>
                  <a:cubicBezTo>
                    <a:pt x="4188" y="11397"/>
                    <a:pt x="5169" y="12229"/>
                    <a:pt x="6256" y="12229"/>
                  </a:cubicBezTo>
                  <a:lnTo>
                    <a:pt x="9706" y="12229"/>
                  </a:lnTo>
                  <a:cubicBezTo>
                    <a:pt x="10887" y="12229"/>
                    <a:pt x="11921" y="11276"/>
                    <a:pt x="12028" y="10108"/>
                  </a:cubicBezTo>
                  <a:lnTo>
                    <a:pt x="12901" y="282"/>
                  </a:lnTo>
                  <a:lnTo>
                    <a:pt x="12901" y="269"/>
                  </a:lnTo>
                  <a:lnTo>
                    <a:pt x="12901" y="255"/>
                  </a:lnTo>
                  <a:lnTo>
                    <a:pt x="12901" y="242"/>
                  </a:lnTo>
                  <a:lnTo>
                    <a:pt x="12901" y="228"/>
                  </a:lnTo>
                  <a:lnTo>
                    <a:pt x="12901" y="215"/>
                  </a:lnTo>
                  <a:cubicBezTo>
                    <a:pt x="12887" y="215"/>
                    <a:pt x="12887" y="201"/>
                    <a:pt x="12887" y="201"/>
                  </a:cubicBezTo>
                  <a:lnTo>
                    <a:pt x="12887" y="188"/>
                  </a:lnTo>
                  <a:lnTo>
                    <a:pt x="12887" y="174"/>
                  </a:lnTo>
                  <a:lnTo>
                    <a:pt x="12887" y="161"/>
                  </a:lnTo>
                  <a:cubicBezTo>
                    <a:pt x="12874" y="161"/>
                    <a:pt x="12874" y="161"/>
                    <a:pt x="12874" y="147"/>
                  </a:cubicBezTo>
                  <a:cubicBezTo>
                    <a:pt x="12874" y="135"/>
                    <a:pt x="12860" y="135"/>
                    <a:pt x="12860" y="135"/>
                  </a:cubicBezTo>
                  <a:lnTo>
                    <a:pt x="12860" y="121"/>
                  </a:lnTo>
                  <a:lnTo>
                    <a:pt x="12847" y="108"/>
                  </a:lnTo>
                  <a:lnTo>
                    <a:pt x="12847" y="94"/>
                  </a:lnTo>
                  <a:cubicBezTo>
                    <a:pt x="12833" y="94"/>
                    <a:pt x="12833" y="94"/>
                    <a:pt x="12833" y="81"/>
                  </a:cubicBezTo>
                  <a:lnTo>
                    <a:pt x="12820" y="81"/>
                  </a:lnTo>
                  <a:lnTo>
                    <a:pt x="12820" y="67"/>
                  </a:lnTo>
                  <a:cubicBezTo>
                    <a:pt x="12806" y="67"/>
                    <a:pt x="12806" y="67"/>
                    <a:pt x="12806" y="54"/>
                  </a:cubicBezTo>
                  <a:lnTo>
                    <a:pt x="12794" y="54"/>
                  </a:lnTo>
                  <a:lnTo>
                    <a:pt x="12794" y="40"/>
                  </a:lnTo>
                  <a:lnTo>
                    <a:pt x="12767" y="40"/>
                  </a:lnTo>
                  <a:lnTo>
                    <a:pt x="12767" y="27"/>
                  </a:lnTo>
                  <a:lnTo>
                    <a:pt x="12753" y="27"/>
                  </a:lnTo>
                  <a:cubicBezTo>
                    <a:pt x="12740" y="27"/>
                    <a:pt x="12740" y="13"/>
                    <a:pt x="12740" y="13"/>
                  </a:cubicBezTo>
                  <a:lnTo>
                    <a:pt x="12713" y="13"/>
                  </a:lnTo>
                  <a:lnTo>
                    <a:pt x="12699" y="0"/>
                  </a:lnTo>
                  <a:close/>
                </a:path>
              </a:pathLst>
            </a:custGeom>
            <a:solidFill>
              <a:srgbClr val="784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" name="Google Shape;1198;p50"/>
            <p:cNvSpPr/>
            <p:nvPr/>
          </p:nvSpPr>
          <p:spPr>
            <a:xfrm>
              <a:off x="7066975" y="1528875"/>
              <a:ext cx="83250" cy="172175"/>
            </a:xfrm>
            <a:custGeom>
              <a:avLst/>
              <a:gdLst/>
              <a:ahLst/>
              <a:cxnLst/>
              <a:rect l="l" t="t" r="r" b="b"/>
              <a:pathLst>
                <a:path w="3330" h="6887" extrusionOk="0">
                  <a:moveTo>
                    <a:pt x="2268" y="511"/>
                  </a:moveTo>
                  <a:lnTo>
                    <a:pt x="2792" y="6376"/>
                  </a:lnTo>
                  <a:lnTo>
                    <a:pt x="2295" y="6376"/>
                  </a:lnTo>
                  <a:cubicBezTo>
                    <a:pt x="1880" y="6376"/>
                    <a:pt x="1463" y="6108"/>
                    <a:pt x="1128" y="5625"/>
                  </a:cubicBezTo>
                  <a:cubicBezTo>
                    <a:pt x="738" y="5048"/>
                    <a:pt x="523" y="4282"/>
                    <a:pt x="523" y="3437"/>
                  </a:cubicBezTo>
                  <a:cubicBezTo>
                    <a:pt x="523" y="2605"/>
                    <a:pt x="738" y="1839"/>
                    <a:pt x="1128" y="1262"/>
                  </a:cubicBezTo>
                  <a:cubicBezTo>
                    <a:pt x="1450" y="792"/>
                    <a:pt x="1866" y="524"/>
                    <a:pt x="2268" y="511"/>
                  </a:cubicBezTo>
                  <a:close/>
                  <a:moveTo>
                    <a:pt x="2295" y="1"/>
                  </a:moveTo>
                  <a:cubicBezTo>
                    <a:pt x="1705" y="1"/>
                    <a:pt x="1141" y="336"/>
                    <a:pt x="698" y="967"/>
                  </a:cubicBezTo>
                  <a:cubicBezTo>
                    <a:pt x="255" y="1624"/>
                    <a:pt x="0" y="2510"/>
                    <a:pt x="0" y="3437"/>
                  </a:cubicBezTo>
                  <a:cubicBezTo>
                    <a:pt x="0" y="4377"/>
                    <a:pt x="255" y="5263"/>
                    <a:pt x="698" y="5920"/>
                  </a:cubicBezTo>
                  <a:cubicBezTo>
                    <a:pt x="1141" y="6551"/>
                    <a:pt x="1705" y="6886"/>
                    <a:pt x="2295" y="6886"/>
                  </a:cubicBezTo>
                  <a:lnTo>
                    <a:pt x="3074" y="6886"/>
                  </a:lnTo>
                  <a:cubicBezTo>
                    <a:pt x="3142" y="6886"/>
                    <a:pt x="3208" y="6860"/>
                    <a:pt x="3262" y="6806"/>
                  </a:cubicBezTo>
                  <a:cubicBezTo>
                    <a:pt x="3315" y="6752"/>
                    <a:pt x="3329" y="6686"/>
                    <a:pt x="3329" y="6605"/>
                  </a:cubicBezTo>
                  <a:lnTo>
                    <a:pt x="2766" y="228"/>
                  </a:lnTo>
                  <a:cubicBezTo>
                    <a:pt x="2752" y="94"/>
                    <a:pt x="2644" y="1"/>
                    <a:pt x="2510" y="1"/>
                  </a:cubicBezTo>
                  <a:close/>
                </a:path>
              </a:pathLst>
            </a:custGeom>
            <a:solidFill>
              <a:srgbClr val="784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" name="Google Shape;1199;p50"/>
            <p:cNvSpPr/>
            <p:nvPr/>
          </p:nvSpPr>
          <p:spPr>
            <a:xfrm>
              <a:off x="7151200" y="1554700"/>
              <a:ext cx="178900" cy="193675"/>
            </a:xfrm>
            <a:custGeom>
              <a:avLst/>
              <a:gdLst/>
              <a:ahLst/>
              <a:cxnLst/>
              <a:rect l="l" t="t" r="r" b="b"/>
              <a:pathLst>
                <a:path w="7156" h="7747" extrusionOk="0">
                  <a:moveTo>
                    <a:pt x="269" y="1"/>
                  </a:moveTo>
                  <a:cubicBezTo>
                    <a:pt x="202" y="1"/>
                    <a:pt x="122" y="28"/>
                    <a:pt x="81" y="81"/>
                  </a:cubicBezTo>
                  <a:cubicBezTo>
                    <a:pt x="27" y="135"/>
                    <a:pt x="0" y="203"/>
                    <a:pt x="14" y="283"/>
                  </a:cubicBezTo>
                  <a:lnTo>
                    <a:pt x="564" y="6565"/>
                  </a:lnTo>
                  <a:cubicBezTo>
                    <a:pt x="618" y="7210"/>
                    <a:pt x="1208" y="7747"/>
                    <a:pt x="1853" y="7747"/>
                  </a:cubicBezTo>
                  <a:lnTo>
                    <a:pt x="5303" y="7747"/>
                  </a:lnTo>
                  <a:cubicBezTo>
                    <a:pt x="5947" y="7747"/>
                    <a:pt x="6538" y="7210"/>
                    <a:pt x="6592" y="6565"/>
                  </a:cubicBezTo>
                  <a:lnTo>
                    <a:pt x="6833" y="3934"/>
                  </a:lnTo>
                  <a:cubicBezTo>
                    <a:pt x="6846" y="3800"/>
                    <a:pt x="6739" y="3666"/>
                    <a:pt x="6592" y="3652"/>
                  </a:cubicBezTo>
                  <a:cubicBezTo>
                    <a:pt x="6584" y="3651"/>
                    <a:pt x="6577" y="3651"/>
                    <a:pt x="6570" y="3651"/>
                  </a:cubicBezTo>
                  <a:cubicBezTo>
                    <a:pt x="6443" y="3651"/>
                    <a:pt x="6323" y="3754"/>
                    <a:pt x="6309" y="3894"/>
                  </a:cubicBezTo>
                  <a:lnTo>
                    <a:pt x="6082" y="6525"/>
                  </a:lnTo>
                  <a:cubicBezTo>
                    <a:pt x="6041" y="6888"/>
                    <a:pt x="5679" y="7223"/>
                    <a:pt x="5303" y="7223"/>
                  </a:cubicBezTo>
                  <a:lnTo>
                    <a:pt x="1853" y="7223"/>
                  </a:lnTo>
                  <a:cubicBezTo>
                    <a:pt x="1491" y="7223"/>
                    <a:pt x="1115" y="6888"/>
                    <a:pt x="1088" y="6525"/>
                  </a:cubicBezTo>
                  <a:lnTo>
                    <a:pt x="551" y="538"/>
                  </a:lnTo>
                  <a:lnTo>
                    <a:pt x="551" y="538"/>
                  </a:lnTo>
                  <a:cubicBezTo>
                    <a:pt x="739" y="552"/>
                    <a:pt x="859" y="605"/>
                    <a:pt x="994" y="672"/>
                  </a:cubicBezTo>
                  <a:cubicBezTo>
                    <a:pt x="1208" y="752"/>
                    <a:pt x="1464" y="860"/>
                    <a:pt x="1920" y="860"/>
                  </a:cubicBezTo>
                  <a:cubicBezTo>
                    <a:pt x="2390" y="860"/>
                    <a:pt x="2631" y="752"/>
                    <a:pt x="2846" y="672"/>
                  </a:cubicBezTo>
                  <a:cubicBezTo>
                    <a:pt x="3048" y="578"/>
                    <a:pt x="3222" y="511"/>
                    <a:pt x="3585" y="511"/>
                  </a:cubicBezTo>
                  <a:cubicBezTo>
                    <a:pt x="3947" y="511"/>
                    <a:pt x="4108" y="578"/>
                    <a:pt x="4310" y="672"/>
                  </a:cubicBezTo>
                  <a:cubicBezTo>
                    <a:pt x="4525" y="752"/>
                    <a:pt x="4766" y="860"/>
                    <a:pt x="5235" y="860"/>
                  </a:cubicBezTo>
                  <a:cubicBezTo>
                    <a:pt x="5706" y="860"/>
                    <a:pt x="5947" y="752"/>
                    <a:pt x="6162" y="672"/>
                  </a:cubicBezTo>
                  <a:cubicBezTo>
                    <a:pt x="6296" y="605"/>
                    <a:pt x="6431" y="552"/>
                    <a:pt x="6605" y="538"/>
                  </a:cubicBezTo>
                  <a:lnTo>
                    <a:pt x="6605" y="538"/>
                  </a:lnTo>
                  <a:lnTo>
                    <a:pt x="6404" y="2860"/>
                  </a:lnTo>
                  <a:cubicBezTo>
                    <a:pt x="6390" y="3008"/>
                    <a:pt x="6497" y="3129"/>
                    <a:pt x="6632" y="3142"/>
                  </a:cubicBezTo>
                  <a:cubicBezTo>
                    <a:pt x="6640" y="3143"/>
                    <a:pt x="6649" y="3143"/>
                    <a:pt x="6657" y="3143"/>
                  </a:cubicBezTo>
                  <a:cubicBezTo>
                    <a:pt x="6793" y="3143"/>
                    <a:pt x="6901" y="3040"/>
                    <a:pt x="6914" y="2900"/>
                  </a:cubicBezTo>
                  <a:lnTo>
                    <a:pt x="7156" y="283"/>
                  </a:lnTo>
                  <a:cubicBezTo>
                    <a:pt x="7156" y="203"/>
                    <a:pt x="7129" y="135"/>
                    <a:pt x="7088" y="81"/>
                  </a:cubicBezTo>
                  <a:cubicBezTo>
                    <a:pt x="7034" y="28"/>
                    <a:pt x="6968" y="1"/>
                    <a:pt x="6887" y="1"/>
                  </a:cubicBezTo>
                  <a:cubicBezTo>
                    <a:pt x="6431" y="1"/>
                    <a:pt x="6189" y="95"/>
                    <a:pt x="5960" y="189"/>
                  </a:cubicBezTo>
                  <a:cubicBezTo>
                    <a:pt x="5772" y="269"/>
                    <a:pt x="5598" y="337"/>
                    <a:pt x="5235" y="337"/>
                  </a:cubicBezTo>
                  <a:cubicBezTo>
                    <a:pt x="4874" y="337"/>
                    <a:pt x="4699" y="269"/>
                    <a:pt x="4511" y="189"/>
                  </a:cubicBezTo>
                  <a:cubicBezTo>
                    <a:pt x="4296" y="95"/>
                    <a:pt x="4041" y="1"/>
                    <a:pt x="3585" y="1"/>
                  </a:cubicBezTo>
                  <a:cubicBezTo>
                    <a:pt x="3115" y="1"/>
                    <a:pt x="2873" y="95"/>
                    <a:pt x="2658" y="189"/>
                  </a:cubicBezTo>
                  <a:cubicBezTo>
                    <a:pt x="2457" y="269"/>
                    <a:pt x="2282" y="337"/>
                    <a:pt x="1920" y="337"/>
                  </a:cubicBezTo>
                  <a:cubicBezTo>
                    <a:pt x="1557" y="337"/>
                    <a:pt x="1396" y="269"/>
                    <a:pt x="1195" y="189"/>
                  </a:cubicBezTo>
                  <a:cubicBezTo>
                    <a:pt x="981" y="95"/>
                    <a:pt x="739" y="1"/>
                    <a:pt x="269" y="1"/>
                  </a:cubicBezTo>
                  <a:close/>
                </a:path>
              </a:pathLst>
            </a:custGeom>
            <a:solidFill>
              <a:srgbClr val="784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3" name="Oval 62"/>
          <p:cNvSpPr/>
          <p:nvPr>
            <p:custDataLst>
              <p:tags r:id="rId13"/>
            </p:custDataLst>
          </p:nvPr>
        </p:nvSpPr>
        <p:spPr>
          <a:xfrm>
            <a:off x="1848485" y="2376170"/>
            <a:ext cx="127000" cy="112395"/>
          </a:xfrm>
          <a:prstGeom prst="ellipse">
            <a:avLst/>
          </a:prstGeom>
          <a:solidFill>
            <a:srgbClr val="9A623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35" name="Oval 62"/>
          <p:cNvSpPr/>
          <p:nvPr>
            <p:custDataLst>
              <p:tags r:id="rId14"/>
            </p:custDataLst>
          </p:nvPr>
        </p:nvSpPr>
        <p:spPr>
          <a:xfrm>
            <a:off x="1863081" y="4149449"/>
            <a:ext cx="112630" cy="112630"/>
          </a:xfrm>
          <a:prstGeom prst="ellipse">
            <a:avLst/>
          </a:prstGeom>
          <a:solidFill>
            <a:srgbClr val="9A623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cxnSp>
        <p:nvCxnSpPr>
          <p:cNvPr id="36" name="Straight Connector 65"/>
          <p:cNvCxnSpPr/>
          <p:nvPr>
            <p:custDataLst>
              <p:tags r:id="rId15"/>
            </p:custDataLst>
          </p:nvPr>
        </p:nvCxnSpPr>
        <p:spPr>
          <a:xfrm>
            <a:off x="1794557" y="4736986"/>
            <a:ext cx="4087316" cy="0"/>
          </a:xfrm>
          <a:prstGeom prst="line">
            <a:avLst/>
          </a:prstGeom>
          <a:noFill/>
          <a:ln w="12700" cap="flat" cmpd="sng" algn="ctr">
            <a:solidFill>
              <a:sysClr val="window" lastClr="FFFFFF">
                <a:lumMod val="85000"/>
                <a:alpha val="45000"/>
              </a:sysClr>
            </a:solidFill>
            <a:prstDash val="solid"/>
            <a:miter lim="800000"/>
          </a:ln>
          <a:effectLst/>
        </p:spPr>
      </p:cxnSp>
      <p:sp>
        <p:nvSpPr>
          <p:cNvPr id="38" name="Oval 62"/>
          <p:cNvSpPr/>
          <p:nvPr>
            <p:custDataLst>
              <p:tags r:id="rId16"/>
            </p:custDataLst>
          </p:nvPr>
        </p:nvSpPr>
        <p:spPr>
          <a:xfrm>
            <a:off x="1877686" y="5160369"/>
            <a:ext cx="112630" cy="112630"/>
          </a:xfrm>
          <a:prstGeom prst="ellipse">
            <a:avLst/>
          </a:prstGeom>
          <a:solidFill>
            <a:srgbClr val="9A623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40" name="TextBox 72"/>
          <p:cNvSpPr txBox="1"/>
          <p:nvPr>
            <p:custDataLst>
              <p:tags r:id="rId17"/>
            </p:custDataLst>
          </p:nvPr>
        </p:nvSpPr>
        <p:spPr>
          <a:xfrm>
            <a:off x="2224405" y="4998085"/>
            <a:ext cx="2998470" cy="7092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cap="none" spc="0" normalizeH="0" baseline="0" dirty="0">
                <a:solidFill>
                  <a:srgbClr val="1F2328"/>
                </a:solidFill>
                <a:effectLst/>
                <a:latin typeface="-apple-system"/>
              </a:rPr>
              <a:t>cut cost on Tuesday</a:t>
            </a:r>
            <a:endParaRPr kumimoji="0" lang="en-US" altLang="zh-CN" sz="1600" b="0" i="0" u="none" strike="noStrike" cap="none" spc="0" normalizeH="0" baseline="0" dirty="0">
              <a:solidFill>
                <a:srgbClr val="1F2328"/>
              </a:solidFill>
              <a:effectLst/>
              <a:latin typeface="-apple-syste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199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9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" grpId="0" animBg="1"/>
    </p:bldLst>
  </p:timing>
</p:sld>
</file>

<file path=ppt/tags/tag1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10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11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12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13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14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15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16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17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18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19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2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20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21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22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23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24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25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26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27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28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29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3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30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31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32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33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34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35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36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37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38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39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4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40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41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42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43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44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45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46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47.xml><?xml version="1.0" encoding="utf-8"?>
<p:tagLst xmlns:p="http://schemas.openxmlformats.org/presentationml/2006/main">
  <p:tag name="KSO_WM_DIAGRAM_VIRTUALLY_FRAME" val="{&quot;height&quot;:176.86346456692914,&quot;left&quot;:77.01488188976377,&quot;top&quot;:171.4988188976378,&quot;width&quot;:804.8451968503936}"/>
</p:tagLst>
</file>

<file path=ppt/tags/tag48.xml><?xml version="1.0" encoding="utf-8"?>
<p:tagLst xmlns:p="http://schemas.openxmlformats.org/presentationml/2006/main">
  <p:tag name="KSO_WM_DIAGRAM_VIRTUALLY_FRAME" val="{&quot;height&quot;:176.86346456692914,&quot;left&quot;:77.01488188976377,&quot;top&quot;:171.4988188976378,&quot;width&quot;:804.8451968503936}"/>
</p:tagLst>
</file>

<file path=ppt/tags/tag49.xml><?xml version="1.0" encoding="utf-8"?>
<p:tagLst xmlns:p="http://schemas.openxmlformats.org/presentationml/2006/main">
  <p:tag name="KSO_WM_DIAGRAM_VIRTUALLY_FRAME" val="{&quot;height&quot;:176.86346456692914,&quot;left&quot;:77.01488188976377,&quot;top&quot;:171.4988188976378,&quot;width&quot;:804.8451968503936}"/>
</p:tagLst>
</file>

<file path=ppt/tags/tag5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50.xml><?xml version="1.0" encoding="utf-8"?>
<p:tagLst xmlns:p="http://schemas.openxmlformats.org/presentationml/2006/main">
  <p:tag name="KSO_WM_DIAGRAM_VIRTUALLY_FRAME" val="{&quot;height&quot;:176.86346456692914,&quot;left&quot;:77.01488188976377,&quot;top&quot;:171.4988188976378,&quot;width&quot;:804.8451968503936}"/>
</p:tagLst>
</file>

<file path=ppt/tags/tag51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52.xml><?xml version="1.0" encoding="utf-8"?>
<p:tagLst xmlns:p="http://schemas.openxmlformats.org/presentationml/2006/main">
  <p:tag name="KSO_WM_DIAGRAM_VIRTUALLY_FRAME" val="{&quot;height&quot;:176.86346456692914,&quot;left&quot;:77.01488188976377,&quot;top&quot;:171.4988188976378,&quot;width&quot;:804.8451968503936}"/>
</p:tagLst>
</file>

<file path=ppt/tags/tag53.xml><?xml version="1.0" encoding="utf-8"?>
<p:tagLst xmlns:p="http://schemas.openxmlformats.org/presentationml/2006/main">
  <p:tag name="KSO_WM_DIAGRAM_VIRTUALLY_FRAME" val="{&quot;height&quot;:176.86346456692914,&quot;left&quot;:77.01488188976377,&quot;top&quot;:171.4988188976378,&quot;width&quot;:804.8451968503936}"/>
</p:tagLst>
</file>

<file path=ppt/tags/tag54.xml><?xml version="1.0" encoding="utf-8"?>
<p:tagLst xmlns:p="http://schemas.openxmlformats.org/presentationml/2006/main">
  <p:tag name="KSO_WM_DIAGRAM_VIRTUALLY_FRAME" val="{&quot;height&quot;:176.86346456692914,&quot;left&quot;:77.01488188976377,&quot;top&quot;:171.4988188976378,&quot;width&quot;:804.8451968503936}"/>
</p:tagLst>
</file>

<file path=ppt/tags/tag55.xml><?xml version="1.0" encoding="utf-8"?>
<p:tagLst xmlns:p="http://schemas.openxmlformats.org/presentationml/2006/main">
  <p:tag name="KSO_WM_DIAGRAM_VIRTUALLY_FRAME" val="{&quot;height&quot;:176.86346456692914,&quot;left&quot;:77.01488188976377,&quot;top&quot;:171.4988188976378,&quot;width&quot;:804.8451968503936}"/>
</p:tagLst>
</file>

<file path=ppt/tags/tag56.xml><?xml version="1.0" encoding="utf-8"?>
<p:tagLst xmlns:p="http://schemas.openxmlformats.org/presentationml/2006/main">
  <p:tag name="KSO_WM_DIAGRAM_VIRTUALLY_FRAME" val="{&quot;height&quot;:176.86346456692914,&quot;left&quot;:77.01488188976377,&quot;top&quot;:171.4988188976378,&quot;width&quot;:804.8451968503936}"/>
</p:tagLst>
</file>

<file path=ppt/tags/tag57.xml><?xml version="1.0" encoding="utf-8"?>
<p:tagLst xmlns:p="http://schemas.openxmlformats.org/presentationml/2006/main">
  <p:tag name="KSO_WM_DIAGRAM_VIRTUALLY_FRAME" val="{&quot;height&quot;:176.86346456692914,&quot;left&quot;:77.01488188976377,&quot;top&quot;:171.4988188976378,&quot;width&quot;:804.8451968503936}"/>
</p:tagLst>
</file>

<file path=ppt/tags/tag58.xml><?xml version="1.0" encoding="utf-8"?>
<p:tagLst xmlns:p="http://schemas.openxmlformats.org/presentationml/2006/main">
  <p:tag name="KSO_WM_DIAGRAM_VIRTUALLY_FRAME" val="{&quot;height&quot;:176.86346456692914,&quot;left&quot;:77.01488188976377,&quot;top&quot;:171.4988188976378,&quot;width&quot;:804.8451968503936}"/>
</p:tagLst>
</file>

<file path=ppt/tags/tag59.xml><?xml version="1.0" encoding="utf-8"?>
<p:tagLst xmlns:p="http://schemas.openxmlformats.org/presentationml/2006/main">
  <p:tag name="KSO_WM_DIAGRAM_VIRTUALLY_FRAME" val="{&quot;height&quot;:176.86346456692914,&quot;left&quot;:77.01488188976377,&quot;top&quot;:171.4988188976378,&quot;width&quot;:804.8451968503936}"/>
</p:tagLst>
</file>

<file path=ppt/tags/tag6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60.xml><?xml version="1.0" encoding="utf-8"?>
<p:tagLst xmlns:p="http://schemas.openxmlformats.org/presentationml/2006/main">
  <p:tag name="KSO_WM_DIAGRAM_VIRTUALLY_FRAME" val="{&quot;height&quot;:176.86346456692914,&quot;left&quot;:77.01488188976377,&quot;top&quot;:171.4988188976378,&quot;width&quot;:804.8451968503936}"/>
</p:tagLst>
</file>

<file path=ppt/tags/tag61.xml><?xml version="1.0" encoding="utf-8"?>
<p:tagLst xmlns:p="http://schemas.openxmlformats.org/presentationml/2006/main">
  <p:tag name="KSO_WM_DIAGRAM_VIRTUALLY_FRAME" val="{&quot;height&quot;:176.86346456692914,&quot;left&quot;:77.01488188976377,&quot;top&quot;:171.4988188976378,&quot;width&quot;:804.8451968503936}"/>
</p:tagLst>
</file>

<file path=ppt/tags/tag62.xml><?xml version="1.0" encoding="utf-8"?>
<p:tagLst xmlns:p="http://schemas.openxmlformats.org/presentationml/2006/main">
  <p:tag name="KSO_WM_DIAGRAM_VIRTUALLY_FRAME" val="{&quot;height&quot;:176.86346456692914,&quot;left&quot;:77.01488188976377,&quot;top&quot;:171.4988188976378,&quot;width&quot;:804.8451968503936}"/>
</p:tagLst>
</file>

<file path=ppt/tags/tag63.xml><?xml version="1.0" encoding="utf-8"?>
<p:tagLst xmlns:p="http://schemas.openxmlformats.org/presentationml/2006/main">
  <p:tag name="KSO_WM_DIAGRAM_VIRTUALLY_FRAME" val="{&quot;height&quot;:176.86346456692914,&quot;left&quot;:77.01488188976377,&quot;top&quot;:171.4988188976378,&quot;width&quot;:804.8451968503936}"/>
</p:tagLst>
</file>

<file path=ppt/tags/tag64.xml><?xml version="1.0" encoding="utf-8"?>
<p:tagLst xmlns:p="http://schemas.openxmlformats.org/presentationml/2006/main">
  <p:tag name="KSO_WM_DIAGRAM_VIRTUALLY_FRAME" val="{&quot;height&quot;:176.86346456692914,&quot;left&quot;:77.01488188976377,&quot;top&quot;:171.4988188976378,&quot;width&quot;:804.8451968503936}"/>
</p:tagLst>
</file>

<file path=ppt/tags/tag65.xml><?xml version="1.0" encoding="utf-8"?>
<p:tagLst xmlns:p="http://schemas.openxmlformats.org/presentationml/2006/main">
  <p:tag name="KSO_WM_DIAGRAM_VIRTUALLY_FRAME" val="{&quot;height&quot;:176.86346456692914,&quot;left&quot;:77.01488188976377,&quot;top&quot;:171.4988188976378,&quot;width&quot;:804.8451968503936}"/>
</p:tagLst>
</file>

<file path=ppt/tags/tag66.xml><?xml version="1.0" encoding="utf-8"?>
<p:tagLst xmlns:p="http://schemas.openxmlformats.org/presentationml/2006/main">
  <p:tag name="KSO_WM_DIAGRAM_VIRTUALLY_FRAME" val="{&quot;height&quot;:176.86346456692914,&quot;left&quot;:77.01488188976377,&quot;top&quot;:171.4988188976378,&quot;width&quot;:804.8451968503936}"/>
</p:tagLst>
</file>

<file path=ppt/tags/tag67.xml><?xml version="1.0" encoding="utf-8"?>
<p:tagLst xmlns:p="http://schemas.openxmlformats.org/presentationml/2006/main">
  <p:tag name="KSO_WM_DIAGRAM_VIRTUALLY_FRAME" val="{&quot;height&quot;:176.86346456692914,&quot;left&quot;:77.01488188976377,&quot;top&quot;:171.4988188976378,&quot;width&quot;:804.8451968503936}"/>
</p:tagLst>
</file>

<file path=ppt/tags/tag68.xml><?xml version="1.0" encoding="utf-8"?>
<p:tagLst xmlns:p="http://schemas.openxmlformats.org/presentationml/2006/main">
  <p:tag name="KSO_WM_DIAGRAM_VIRTUALLY_FRAME" val="{&quot;height&quot;:176.86346456692914,&quot;left&quot;:77.01488188976377,&quot;top&quot;:171.4988188976378,&quot;width&quot;:804.8451968503936}"/>
</p:tagLst>
</file>

<file path=ppt/tags/tag69.xml><?xml version="1.0" encoding="utf-8"?>
<p:tagLst xmlns:p="http://schemas.openxmlformats.org/presentationml/2006/main">
  <p:tag name="KSO_WM_DIAGRAM_VIRTUALLY_FRAME" val="{&quot;height&quot;:298.61952755905514,&quot;left&quot;:151.6082677165354,&quot;top&quot;:156.23779527559054,&quot;width&quot;:256.8}"/>
</p:tagLst>
</file>

<file path=ppt/tags/tag7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70.xml><?xml version="1.0" encoding="utf-8"?>
<p:tagLst xmlns:p="http://schemas.openxmlformats.org/presentationml/2006/main">
  <p:tag name="KSO_WM_DIAGRAM_VIRTUALLY_FRAME" val="{&quot;height&quot;:298.61952755905514,&quot;left&quot;:151.6082677165354,&quot;top&quot;:156.23779527559054,&quot;width&quot;:256.8}"/>
</p:tagLst>
</file>

<file path=ppt/tags/tag71.xml><?xml version="1.0" encoding="utf-8"?>
<p:tagLst xmlns:p="http://schemas.openxmlformats.org/presentationml/2006/main">
  <p:tag name="KSO_WM_DIAGRAM_VIRTUALLY_FRAME" val="{&quot;height&quot;:298.61952755905514,&quot;left&quot;:151.6082677165354,&quot;top&quot;:156.23779527559054,&quot;width&quot;:256.8}"/>
</p:tagLst>
</file>

<file path=ppt/tags/tag72.xml><?xml version="1.0" encoding="utf-8"?>
<p:tagLst xmlns:p="http://schemas.openxmlformats.org/presentationml/2006/main">
  <p:tag name="KSO_WM_DIAGRAM_VIRTUALLY_FRAME" val="{&quot;height&quot;:295.9,&quot;left&quot;:116.09995987736129,&quot;top&quot;:158.64996627522586,&quot;width&quot;:361.1}"/>
</p:tagLst>
</file>

<file path=ppt/tags/tag73.xml><?xml version="1.0" encoding="utf-8"?>
<p:tagLst xmlns:p="http://schemas.openxmlformats.org/presentationml/2006/main">
  <p:tag name="KSO_WM_DIAGRAM_VIRTUALLY_FRAME" val="{&quot;height&quot;:295.9,&quot;left&quot;:116.09995987736129,&quot;top&quot;:158.64996627522586,&quot;width&quot;:361.1}"/>
</p:tagLst>
</file>

<file path=ppt/tags/tag74.xml><?xml version="1.0" encoding="utf-8"?>
<p:tagLst xmlns:p="http://schemas.openxmlformats.org/presentationml/2006/main">
  <p:tag name="KSO_WM_DIAGRAM_VIRTUALLY_FRAME" val="{&quot;height&quot;:295.9,&quot;left&quot;:116.09995987736129,&quot;top&quot;:158.64996627522586,&quot;width&quot;:361.1}"/>
</p:tagLst>
</file>

<file path=ppt/tags/tag75.xml><?xml version="1.0" encoding="utf-8"?>
<p:tagLst xmlns:p="http://schemas.openxmlformats.org/presentationml/2006/main">
  <p:tag name="KSO_WM_DIAGRAM_VIRTUALLY_FRAME" val="{&quot;height&quot;:295.9,&quot;left&quot;:116.09995987736129,&quot;top&quot;:158.64996627522586,&quot;width&quot;:361.1}"/>
</p:tagLst>
</file>

<file path=ppt/tags/tag76.xml><?xml version="1.0" encoding="utf-8"?>
<p:tagLst xmlns:p="http://schemas.openxmlformats.org/presentationml/2006/main">
  <p:tag name="KSO_WM_DIAGRAM_VIRTUALLY_FRAME" val="{&quot;height&quot;:295.9,&quot;left&quot;:116.09995987736129,&quot;top&quot;:158.64996627522586,&quot;width&quot;:361.1}"/>
</p:tagLst>
</file>

<file path=ppt/tags/tag77.xml><?xml version="1.0" encoding="utf-8"?>
<p:tagLst xmlns:p="http://schemas.openxmlformats.org/presentationml/2006/main">
  <p:tag name="KSO_WM_DIAGRAM_VIRTUALLY_FRAME" val="{&quot;height&quot;:295.9,&quot;left&quot;:116.09995987736129,&quot;top&quot;:158.64996627522586,&quot;width&quot;:361.1}"/>
</p:tagLst>
</file>

<file path=ppt/tags/tag78.xml><?xml version="1.0" encoding="utf-8"?>
<p:tagLst xmlns:p="http://schemas.openxmlformats.org/presentationml/2006/main">
  <p:tag name="KSO_WM_DIAGRAM_VIRTUALLY_FRAME" val="{&quot;height&quot;:295.9,&quot;left&quot;:116.09995987736129,&quot;top&quot;:158.64996627522586,&quot;width&quot;:361.1}"/>
</p:tagLst>
</file>

<file path=ppt/tags/tag79.xml><?xml version="1.0" encoding="utf-8"?>
<p:tagLst xmlns:p="http://schemas.openxmlformats.org/presentationml/2006/main">
  <p:tag name="KSO_WM_DIAGRAM_VIRTUALLY_FRAME" val="{&quot;height&quot;:295.9,&quot;left&quot;:116.09995987736129,&quot;top&quot;:158.64996627522586,&quot;width&quot;:361.1}"/>
</p:tagLst>
</file>

<file path=ppt/tags/tag8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ags/tag80.xml><?xml version="1.0" encoding="utf-8"?>
<p:tagLst xmlns:p="http://schemas.openxmlformats.org/presentationml/2006/main">
  <p:tag name="KSO_WM_DIAGRAM_VIRTUALLY_FRAME" val="{&quot;height&quot;:295.9,&quot;left&quot;:116.09995987736129,&quot;top&quot;:158.64996627522586,&quot;width&quot;:361.1}"/>
</p:tagLst>
</file>

<file path=ppt/tags/tag81.xml><?xml version="1.0" encoding="utf-8"?>
<p:tagLst xmlns:p="http://schemas.openxmlformats.org/presentationml/2006/main">
  <p:tag name="KSO_WM_DIAGRAM_VIRTUALLY_FRAME" val="{&quot;height&quot;:295.9,&quot;left&quot;:116.09995987736129,&quot;top&quot;:158.64996627522586,&quot;width&quot;:361.1}"/>
</p:tagLst>
</file>

<file path=ppt/tags/tag82.xml><?xml version="1.0" encoding="utf-8"?>
<p:tagLst xmlns:p="http://schemas.openxmlformats.org/presentationml/2006/main">
  <p:tag name="KSO_WM_DIAGRAM_VIRTUALLY_FRAME" val="{&quot;height&quot;:295.9,&quot;left&quot;:116.09995987736129,&quot;top&quot;:158.64996627522586,&quot;width&quot;:361.1}"/>
</p:tagLst>
</file>

<file path=ppt/tags/tag83.xml><?xml version="1.0" encoding="utf-8"?>
<p:tagLst xmlns:p="http://schemas.openxmlformats.org/presentationml/2006/main">
  <p:tag name="KSO_WM_DIAGRAM_VIRTUALLY_FRAME" val="{&quot;height&quot;:295.9,&quot;left&quot;:116.09995987736129,&quot;top&quot;:158.64996627522586,&quot;width&quot;:361.1}"/>
</p:tagLst>
</file>

<file path=ppt/tags/tag84.xml><?xml version="1.0" encoding="utf-8"?>
<p:tagLst xmlns:p="http://schemas.openxmlformats.org/presentationml/2006/main">
  <p:tag name="KSO_WM_DIAGRAM_VIRTUALLY_FRAME" val="{&quot;height&quot;:295.9,&quot;left&quot;:116.09995987736129,&quot;top&quot;:158.64996627522586,&quot;width&quot;:361.1}"/>
</p:tagLst>
</file>

<file path=ppt/tags/tag85.xml><?xml version="1.0" encoding="utf-8"?>
<p:tagLst xmlns:p="http://schemas.openxmlformats.org/presentationml/2006/main">
  <p:tag name="KSO_WM_DIAGRAM_VIRTUALLY_FRAME" val="{&quot;height&quot;:295.9,&quot;left&quot;:116.09995987736129,&quot;top&quot;:158.64996627522586,&quot;width&quot;:361.1}"/>
</p:tagLst>
</file>

<file path=ppt/tags/tag9.xml><?xml version="1.0" encoding="utf-8"?>
<p:tagLst xmlns:p="http://schemas.openxmlformats.org/presentationml/2006/main">
  <p:tag name="KSO_WM_DIAGRAM_VIRTUALLY_FRAME" val="{&quot;height&quot;:365.58212598425195,&quot;left&quot;:618.8613385826771,&quot;top&quot;:98.28377952755906,&quot;width&quot;:326.9886614173229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sr304cp">
      <a:majorFont>
        <a:latin typeface="思源黑体"/>
        <a:ea typeface="思源黑体"/>
        <a:cs typeface=""/>
      </a:majorFont>
      <a:minorFont>
        <a:latin typeface="思源黑体"/>
        <a:ea typeface="思源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974</Words>
  <Application>WPS 演示</Application>
  <PresentationFormat>Widescreen</PresentationFormat>
  <Paragraphs>70</Paragraphs>
  <Slides>10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8" baseType="lpstr">
      <vt:lpstr>Arial</vt:lpstr>
      <vt:lpstr>宋体</vt:lpstr>
      <vt:lpstr>Wingdings</vt:lpstr>
      <vt:lpstr>遇见体（非商用）</vt:lpstr>
      <vt:lpstr>Arial</vt:lpstr>
      <vt:lpstr>Agency FB</vt:lpstr>
      <vt:lpstr>方正姚体</vt:lpstr>
      <vt:lpstr>思源宋体 Heavy</vt:lpstr>
      <vt:lpstr>Lexend Exa</vt:lpstr>
      <vt:lpstr>思源黑体</vt:lpstr>
      <vt:lpstr>黑体</vt:lpstr>
      <vt:lpstr>字魂58号-创中黑</vt:lpstr>
      <vt:lpstr>-apple-system</vt:lpstr>
      <vt:lpstr>微软雅黑</vt:lpstr>
      <vt:lpstr>Arial Unicode MS</vt:lpstr>
      <vt:lpstr>等线</vt:lpstr>
      <vt:lpstr>Segoe Print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王凌燕</dc:creator>
  <cp:lastModifiedBy>Doris</cp:lastModifiedBy>
  <cp:revision>79</cp:revision>
  <dcterms:created xsi:type="dcterms:W3CDTF">2023-03-02T03:21:00Z</dcterms:created>
  <dcterms:modified xsi:type="dcterms:W3CDTF">2025-06-05T14:19:09Z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98F264D4A4994E938BD5542087FABF2B_12</vt:lpwstr>
  </property>
  <property fmtid="{D5CDD505-2E9C-101B-9397-08002B2CF9AE}" pid="3" name="KSOProductBuildVer">
    <vt:lpwstr>2052-12.1.0.21541</vt:lpwstr>
  </property>
</Properties>
</file>

<file path=docProps/thumbnail.jpeg>
</file>